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7" r:id="rId3"/>
    <p:sldId id="373" r:id="rId4"/>
    <p:sldId id="374" r:id="rId5"/>
    <p:sldId id="375" r:id="rId6"/>
    <p:sldId id="376" r:id="rId7"/>
    <p:sldId id="377" r:id="rId8"/>
    <p:sldId id="379" r:id="rId9"/>
    <p:sldId id="381" r:id="rId10"/>
    <p:sldId id="380" r:id="rId11"/>
    <p:sldId id="382" r:id="rId12"/>
    <p:sldId id="383" r:id="rId13"/>
    <p:sldId id="384" r:id="rId14"/>
    <p:sldId id="385" r:id="rId15"/>
    <p:sldId id="386" r:id="rId16"/>
    <p:sldId id="388" r:id="rId17"/>
    <p:sldId id="390" r:id="rId18"/>
    <p:sldId id="391" r:id="rId19"/>
    <p:sldId id="389" r:id="rId20"/>
    <p:sldId id="392" r:id="rId21"/>
  </p:sldIdLst>
  <p:sldSz cx="12192000" cy="6858000"/>
  <p:notesSz cx="6858000" cy="9144000"/>
  <p:custDataLst>
    <p:tags r:id="rId2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A1F1BA-1C64-4EB7-A4C9-03A61A6342EF}">
          <p14:sldIdLst>
            <p14:sldId id="256"/>
          </p14:sldIdLst>
        </p14:section>
        <p14:section name="Kapitel I: Einführung" id="{9247C4EB-EC67-48F8-AFFE-112C9CF630A7}">
          <p14:sldIdLst>
            <p14:sldId id="387"/>
            <p14:sldId id="373"/>
            <p14:sldId id="374"/>
            <p14:sldId id="375"/>
            <p14:sldId id="376"/>
            <p14:sldId id="377"/>
            <p14:sldId id="379"/>
            <p14:sldId id="381"/>
            <p14:sldId id="380"/>
            <p14:sldId id="382"/>
            <p14:sldId id="383"/>
            <p14:sldId id="384"/>
            <p14:sldId id="385"/>
            <p14:sldId id="386"/>
            <p14:sldId id="388"/>
            <p14:sldId id="390"/>
            <p14:sldId id="391"/>
            <p14:sldId id="389"/>
            <p14:sldId id="39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A9FF"/>
    <a:srgbClr val="C8B0F8"/>
    <a:srgbClr val="C8CBB7"/>
    <a:srgbClr val="FFD890"/>
    <a:srgbClr val="A4B3DD"/>
    <a:srgbClr val="AFD1A0"/>
    <a:srgbClr val="CECECE"/>
    <a:srgbClr val="00D400"/>
    <a:srgbClr val="5B9BD5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36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CEBB8-57DC-439A-B0A8-6AA0485E7F5E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D00E1DFE-40FB-45D4-AED1-17A16A355D53}">
      <dgm:prSet phldrT="[Text]"/>
      <dgm:spPr/>
      <dgm:t>
        <a:bodyPr/>
        <a:lstStyle/>
        <a:p>
          <a:r>
            <a:rPr lang="de-DE" dirty="0" smtClean="0"/>
            <a:t>Erschaffen</a:t>
          </a:r>
          <a:endParaRPr lang="de-DE" dirty="0"/>
        </a:p>
      </dgm:t>
    </dgm:pt>
    <dgm:pt modelId="{5473097C-BACF-42DF-935F-6180BABED813}" type="parTrans" cxnId="{94D5CEE1-5D22-4720-A901-FBB8D7784D71}">
      <dgm:prSet/>
      <dgm:spPr/>
      <dgm:t>
        <a:bodyPr/>
        <a:lstStyle/>
        <a:p>
          <a:endParaRPr lang="de-DE"/>
        </a:p>
      </dgm:t>
    </dgm:pt>
    <dgm:pt modelId="{1C18D3D2-6EFC-44DC-AA1B-AEFDEDCEFE35}" type="sibTrans" cxnId="{94D5CEE1-5D22-4720-A901-FBB8D7784D71}">
      <dgm:prSet/>
      <dgm:spPr/>
      <dgm:t>
        <a:bodyPr/>
        <a:lstStyle/>
        <a:p>
          <a:endParaRPr lang="de-DE"/>
        </a:p>
      </dgm:t>
    </dgm:pt>
    <dgm:pt modelId="{1D183D2F-FCC1-4812-8A68-A8B9402A34F5}">
      <dgm:prSet phldrT="[Text]"/>
      <dgm:spPr/>
      <dgm:t>
        <a:bodyPr/>
        <a:lstStyle/>
        <a:p>
          <a:r>
            <a:rPr lang="de-DE" dirty="0" smtClean="0"/>
            <a:t>Beurteilen</a:t>
          </a:r>
          <a:endParaRPr lang="de-DE" dirty="0"/>
        </a:p>
      </dgm:t>
    </dgm:pt>
    <dgm:pt modelId="{0496D128-1173-49B6-BE33-7C5A17F2C7A6}" type="parTrans" cxnId="{F7AF4DB1-3274-45EE-BF63-110A35882A9B}">
      <dgm:prSet/>
      <dgm:spPr/>
      <dgm:t>
        <a:bodyPr/>
        <a:lstStyle/>
        <a:p>
          <a:endParaRPr lang="de-DE"/>
        </a:p>
      </dgm:t>
    </dgm:pt>
    <dgm:pt modelId="{C933E80C-6692-4873-8D9B-FED0C98144FA}" type="sibTrans" cxnId="{F7AF4DB1-3274-45EE-BF63-110A35882A9B}">
      <dgm:prSet/>
      <dgm:spPr/>
      <dgm:t>
        <a:bodyPr/>
        <a:lstStyle/>
        <a:p>
          <a:endParaRPr lang="de-DE"/>
        </a:p>
      </dgm:t>
    </dgm:pt>
    <dgm:pt modelId="{14BC565C-AE02-48D6-A35E-4C4904AFEF79}">
      <dgm:prSet phldrT="[Text]"/>
      <dgm:spPr/>
      <dgm:t>
        <a:bodyPr/>
        <a:lstStyle/>
        <a:p>
          <a:r>
            <a:rPr lang="de-DE" dirty="0" smtClean="0"/>
            <a:t>Analysieren</a:t>
          </a:r>
          <a:endParaRPr lang="de-DE" dirty="0"/>
        </a:p>
      </dgm:t>
    </dgm:pt>
    <dgm:pt modelId="{4FEBD2C8-3BA4-4009-ADD4-1448BB3210DE}" type="parTrans" cxnId="{8E55821B-B3CE-4F5F-B51D-F45ADF588776}">
      <dgm:prSet/>
      <dgm:spPr/>
      <dgm:t>
        <a:bodyPr/>
        <a:lstStyle/>
        <a:p>
          <a:endParaRPr lang="de-DE"/>
        </a:p>
      </dgm:t>
    </dgm:pt>
    <dgm:pt modelId="{E1FA902F-02C5-4902-B6FB-2E6F791DB8E3}" type="sibTrans" cxnId="{8E55821B-B3CE-4F5F-B51D-F45ADF588776}">
      <dgm:prSet/>
      <dgm:spPr/>
      <dgm:t>
        <a:bodyPr/>
        <a:lstStyle/>
        <a:p>
          <a:endParaRPr lang="de-DE"/>
        </a:p>
      </dgm:t>
    </dgm:pt>
    <dgm:pt modelId="{C17349C2-8623-4938-B167-9493A4402036}">
      <dgm:prSet phldrT="[Text]"/>
      <dgm:spPr/>
      <dgm:t>
        <a:bodyPr/>
        <a:lstStyle/>
        <a:p>
          <a:r>
            <a:rPr lang="de-DE" dirty="0" smtClean="0"/>
            <a:t>Anwenden</a:t>
          </a:r>
          <a:endParaRPr lang="de-DE" dirty="0"/>
        </a:p>
      </dgm:t>
    </dgm:pt>
    <dgm:pt modelId="{832B718A-78B4-4668-A22B-8897DFA84B45}" type="parTrans" cxnId="{F4A7691D-6F08-4C5E-A6C9-14AD3A25FE2C}">
      <dgm:prSet/>
      <dgm:spPr/>
      <dgm:t>
        <a:bodyPr/>
        <a:lstStyle/>
        <a:p>
          <a:endParaRPr lang="de-DE"/>
        </a:p>
      </dgm:t>
    </dgm:pt>
    <dgm:pt modelId="{C488416A-BB5C-4B4F-9DC8-EF796B4DD419}" type="sibTrans" cxnId="{F4A7691D-6F08-4C5E-A6C9-14AD3A25FE2C}">
      <dgm:prSet/>
      <dgm:spPr/>
      <dgm:t>
        <a:bodyPr/>
        <a:lstStyle/>
        <a:p>
          <a:endParaRPr lang="de-DE"/>
        </a:p>
      </dgm:t>
    </dgm:pt>
    <dgm:pt modelId="{9F1AFA5A-C638-4F7E-83BD-88E130F6FF4D}">
      <dgm:prSet phldrT="[Text]"/>
      <dgm:spPr/>
      <dgm:t>
        <a:bodyPr/>
        <a:lstStyle/>
        <a:p>
          <a:r>
            <a:rPr lang="de-DE" dirty="0" smtClean="0"/>
            <a:t>Verstehen</a:t>
          </a:r>
          <a:endParaRPr lang="de-DE" dirty="0"/>
        </a:p>
      </dgm:t>
    </dgm:pt>
    <dgm:pt modelId="{7C73C7FB-DEC2-4EC9-8907-5752C1E86B36}" type="parTrans" cxnId="{D046CAC8-A59F-4F25-BCF8-C10DBCB28453}">
      <dgm:prSet/>
      <dgm:spPr/>
      <dgm:t>
        <a:bodyPr/>
        <a:lstStyle/>
        <a:p>
          <a:endParaRPr lang="de-DE"/>
        </a:p>
      </dgm:t>
    </dgm:pt>
    <dgm:pt modelId="{C21E8740-EAF4-4C9D-A264-F3C9FBD33BC6}" type="sibTrans" cxnId="{D046CAC8-A59F-4F25-BCF8-C10DBCB28453}">
      <dgm:prSet/>
      <dgm:spPr/>
      <dgm:t>
        <a:bodyPr/>
        <a:lstStyle/>
        <a:p>
          <a:endParaRPr lang="de-DE"/>
        </a:p>
      </dgm:t>
    </dgm:pt>
    <dgm:pt modelId="{8CDAD781-F556-43CB-BB33-DB20F0925765}">
      <dgm:prSet phldrT="[Text]"/>
      <dgm:spPr/>
      <dgm:t>
        <a:bodyPr/>
        <a:lstStyle/>
        <a:p>
          <a:r>
            <a:rPr lang="de-DE" dirty="0" smtClean="0"/>
            <a:t>Wissen</a:t>
          </a:r>
          <a:endParaRPr lang="de-DE" dirty="0"/>
        </a:p>
      </dgm:t>
    </dgm:pt>
    <dgm:pt modelId="{7754F43E-12C5-41BC-9850-0A8A6BBA67E7}" type="parTrans" cxnId="{489A5786-FF61-4FF9-B4A1-9D5FC2163B12}">
      <dgm:prSet/>
      <dgm:spPr/>
      <dgm:t>
        <a:bodyPr/>
        <a:lstStyle/>
        <a:p>
          <a:endParaRPr lang="de-DE"/>
        </a:p>
      </dgm:t>
    </dgm:pt>
    <dgm:pt modelId="{8F63DE6E-E686-438C-81D3-685036ECBE57}" type="sibTrans" cxnId="{489A5786-FF61-4FF9-B4A1-9D5FC2163B12}">
      <dgm:prSet/>
      <dgm:spPr/>
      <dgm:t>
        <a:bodyPr/>
        <a:lstStyle/>
        <a:p>
          <a:endParaRPr lang="de-DE"/>
        </a:p>
      </dgm:t>
    </dgm:pt>
    <dgm:pt modelId="{2B4D32EB-25F7-451C-A007-052DA6B6CB69}" type="pres">
      <dgm:prSet presAssocID="{8BBCEBB8-57DC-439A-B0A8-6AA0485E7F5E}" presName="compositeShape" presStyleCnt="0">
        <dgm:presLayoutVars>
          <dgm:dir/>
          <dgm:resizeHandles/>
        </dgm:presLayoutVars>
      </dgm:prSet>
      <dgm:spPr/>
    </dgm:pt>
    <dgm:pt modelId="{12215DF5-9438-4C38-AF0A-45E3F6335C15}" type="pres">
      <dgm:prSet presAssocID="{8BBCEBB8-57DC-439A-B0A8-6AA0485E7F5E}" presName="pyramid" presStyleLbl="node1" presStyleIdx="0" presStyleCnt="1" custLinFactNeighborY="140"/>
      <dgm:spPr/>
    </dgm:pt>
    <dgm:pt modelId="{EFE49ABF-2853-4472-8B2E-F3FEFC32A95B}" type="pres">
      <dgm:prSet presAssocID="{8BBCEBB8-57DC-439A-B0A8-6AA0485E7F5E}" presName="theList" presStyleCnt="0"/>
      <dgm:spPr/>
    </dgm:pt>
    <dgm:pt modelId="{89F997F0-A45C-451A-A1FE-7A2339778ABC}" type="pres">
      <dgm:prSet presAssocID="{D00E1DFE-40FB-45D4-AED1-17A16A355D53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DA131F-09C1-4514-A28B-62190E4FD61B}" type="pres">
      <dgm:prSet presAssocID="{D00E1DFE-40FB-45D4-AED1-17A16A355D53}" presName="aSpace" presStyleCnt="0"/>
      <dgm:spPr/>
    </dgm:pt>
    <dgm:pt modelId="{2FBA437B-D2BA-4C6B-BD0A-0209860B8B44}" type="pres">
      <dgm:prSet presAssocID="{1D183D2F-FCC1-4812-8A68-A8B9402A34F5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8D8259-58CE-4DD6-9977-8DCCCEA82D25}" type="pres">
      <dgm:prSet presAssocID="{1D183D2F-FCC1-4812-8A68-A8B9402A34F5}" presName="aSpace" presStyleCnt="0"/>
      <dgm:spPr/>
    </dgm:pt>
    <dgm:pt modelId="{01017C75-9AD2-4FC6-9FC2-0901DA0FC7D3}" type="pres">
      <dgm:prSet presAssocID="{14BC565C-AE02-48D6-A35E-4C4904AFEF79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86BA52-1357-40EE-AEFC-8FB02C51EFFE}" type="pres">
      <dgm:prSet presAssocID="{14BC565C-AE02-48D6-A35E-4C4904AFEF79}" presName="aSpace" presStyleCnt="0"/>
      <dgm:spPr/>
    </dgm:pt>
    <dgm:pt modelId="{AEBB71F2-C2D3-4BF0-8377-0581523B95CD}" type="pres">
      <dgm:prSet presAssocID="{C17349C2-8623-4938-B167-9493A440203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51BEE4-87D6-4608-99C3-089BADE4278E}" type="pres">
      <dgm:prSet presAssocID="{C17349C2-8623-4938-B167-9493A4402036}" presName="aSpace" presStyleCnt="0"/>
      <dgm:spPr/>
    </dgm:pt>
    <dgm:pt modelId="{8EE2D5E8-A01B-4651-9BC5-4AEABCE93E09}" type="pres">
      <dgm:prSet presAssocID="{9F1AFA5A-C638-4F7E-83BD-88E130F6FF4D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F3515C-86E8-4A82-892E-7C1AFA7E41D6}" type="pres">
      <dgm:prSet presAssocID="{9F1AFA5A-C638-4F7E-83BD-88E130F6FF4D}" presName="aSpace" presStyleCnt="0"/>
      <dgm:spPr/>
    </dgm:pt>
    <dgm:pt modelId="{F42CCEB5-A2B0-49EA-A4FA-55DBCC192A95}" type="pres">
      <dgm:prSet presAssocID="{8CDAD781-F556-43CB-BB33-DB20F0925765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460593-FB2B-4520-BC4A-C048091222B0}" type="pres">
      <dgm:prSet presAssocID="{8CDAD781-F556-43CB-BB33-DB20F0925765}" presName="aSpace" presStyleCnt="0"/>
      <dgm:spPr/>
    </dgm:pt>
  </dgm:ptLst>
  <dgm:cxnLst>
    <dgm:cxn modelId="{489A5786-FF61-4FF9-B4A1-9D5FC2163B12}" srcId="{8BBCEBB8-57DC-439A-B0A8-6AA0485E7F5E}" destId="{8CDAD781-F556-43CB-BB33-DB20F0925765}" srcOrd="5" destOrd="0" parTransId="{7754F43E-12C5-41BC-9850-0A8A6BBA67E7}" sibTransId="{8F63DE6E-E686-438C-81D3-685036ECBE57}"/>
    <dgm:cxn modelId="{FEE5F91A-C9D4-4C02-8394-BD156B116108}" type="presOf" srcId="{14BC565C-AE02-48D6-A35E-4C4904AFEF79}" destId="{01017C75-9AD2-4FC6-9FC2-0901DA0FC7D3}" srcOrd="0" destOrd="0" presId="urn:microsoft.com/office/officeart/2005/8/layout/pyramid2"/>
    <dgm:cxn modelId="{D046CAC8-A59F-4F25-BCF8-C10DBCB28453}" srcId="{8BBCEBB8-57DC-439A-B0A8-6AA0485E7F5E}" destId="{9F1AFA5A-C638-4F7E-83BD-88E130F6FF4D}" srcOrd="4" destOrd="0" parTransId="{7C73C7FB-DEC2-4EC9-8907-5752C1E86B36}" sibTransId="{C21E8740-EAF4-4C9D-A264-F3C9FBD33BC6}"/>
    <dgm:cxn modelId="{8E55821B-B3CE-4F5F-B51D-F45ADF588776}" srcId="{8BBCEBB8-57DC-439A-B0A8-6AA0485E7F5E}" destId="{14BC565C-AE02-48D6-A35E-4C4904AFEF79}" srcOrd="2" destOrd="0" parTransId="{4FEBD2C8-3BA4-4009-ADD4-1448BB3210DE}" sibTransId="{E1FA902F-02C5-4902-B6FB-2E6F791DB8E3}"/>
    <dgm:cxn modelId="{25FC8F0A-C0FA-4EC8-B5DB-36C14EF75FBE}" type="presOf" srcId="{1D183D2F-FCC1-4812-8A68-A8B9402A34F5}" destId="{2FBA437B-D2BA-4C6B-BD0A-0209860B8B44}" srcOrd="0" destOrd="0" presId="urn:microsoft.com/office/officeart/2005/8/layout/pyramid2"/>
    <dgm:cxn modelId="{26F9F8F2-D538-4865-9E3D-F089A079F589}" type="presOf" srcId="{D00E1DFE-40FB-45D4-AED1-17A16A355D53}" destId="{89F997F0-A45C-451A-A1FE-7A2339778ABC}" srcOrd="0" destOrd="0" presId="urn:microsoft.com/office/officeart/2005/8/layout/pyramid2"/>
    <dgm:cxn modelId="{04B0FCE5-2C21-49EE-82A5-DE32951E736F}" type="presOf" srcId="{C17349C2-8623-4938-B167-9493A4402036}" destId="{AEBB71F2-C2D3-4BF0-8377-0581523B95CD}" srcOrd="0" destOrd="0" presId="urn:microsoft.com/office/officeart/2005/8/layout/pyramid2"/>
    <dgm:cxn modelId="{CBF68565-869C-4B55-94D8-6B75BCA85716}" type="presOf" srcId="{8BBCEBB8-57DC-439A-B0A8-6AA0485E7F5E}" destId="{2B4D32EB-25F7-451C-A007-052DA6B6CB69}" srcOrd="0" destOrd="0" presId="urn:microsoft.com/office/officeart/2005/8/layout/pyramid2"/>
    <dgm:cxn modelId="{3CC74188-DEBF-4427-A2F3-891796BFACD7}" type="presOf" srcId="{8CDAD781-F556-43CB-BB33-DB20F0925765}" destId="{F42CCEB5-A2B0-49EA-A4FA-55DBCC192A95}" srcOrd="0" destOrd="0" presId="urn:microsoft.com/office/officeart/2005/8/layout/pyramid2"/>
    <dgm:cxn modelId="{FB978090-42F8-41E3-9FC6-FB2B6DF963D5}" type="presOf" srcId="{9F1AFA5A-C638-4F7E-83BD-88E130F6FF4D}" destId="{8EE2D5E8-A01B-4651-9BC5-4AEABCE93E09}" srcOrd="0" destOrd="0" presId="urn:microsoft.com/office/officeart/2005/8/layout/pyramid2"/>
    <dgm:cxn modelId="{F7AF4DB1-3274-45EE-BF63-110A35882A9B}" srcId="{8BBCEBB8-57DC-439A-B0A8-6AA0485E7F5E}" destId="{1D183D2F-FCC1-4812-8A68-A8B9402A34F5}" srcOrd="1" destOrd="0" parTransId="{0496D128-1173-49B6-BE33-7C5A17F2C7A6}" sibTransId="{C933E80C-6692-4873-8D9B-FED0C98144FA}"/>
    <dgm:cxn modelId="{F4A7691D-6F08-4C5E-A6C9-14AD3A25FE2C}" srcId="{8BBCEBB8-57DC-439A-B0A8-6AA0485E7F5E}" destId="{C17349C2-8623-4938-B167-9493A4402036}" srcOrd="3" destOrd="0" parTransId="{832B718A-78B4-4668-A22B-8897DFA84B45}" sibTransId="{C488416A-BB5C-4B4F-9DC8-EF796B4DD419}"/>
    <dgm:cxn modelId="{94D5CEE1-5D22-4720-A901-FBB8D7784D71}" srcId="{8BBCEBB8-57DC-439A-B0A8-6AA0485E7F5E}" destId="{D00E1DFE-40FB-45D4-AED1-17A16A355D53}" srcOrd="0" destOrd="0" parTransId="{5473097C-BACF-42DF-935F-6180BABED813}" sibTransId="{1C18D3D2-6EFC-44DC-AA1B-AEFDEDCEFE35}"/>
    <dgm:cxn modelId="{F84C954E-010E-47A7-8439-6399B10B2C2E}" type="presParOf" srcId="{2B4D32EB-25F7-451C-A007-052DA6B6CB69}" destId="{12215DF5-9438-4C38-AF0A-45E3F6335C15}" srcOrd="0" destOrd="0" presId="urn:microsoft.com/office/officeart/2005/8/layout/pyramid2"/>
    <dgm:cxn modelId="{0148B049-1CE9-4712-BAB6-CC4046E9479B}" type="presParOf" srcId="{2B4D32EB-25F7-451C-A007-052DA6B6CB69}" destId="{EFE49ABF-2853-4472-8B2E-F3FEFC32A95B}" srcOrd="1" destOrd="0" presId="urn:microsoft.com/office/officeart/2005/8/layout/pyramid2"/>
    <dgm:cxn modelId="{8B61C438-6925-4B70-922B-1E7FAF6B34BA}" type="presParOf" srcId="{EFE49ABF-2853-4472-8B2E-F3FEFC32A95B}" destId="{89F997F0-A45C-451A-A1FE-7A2339778ABC}" srcOrd="0" destOrd="0" presId="urn:microsoft.com/office/officeart/2005/8/layout/pyramid2"/>
    <dgm:cxn modelId="{3B1B20A9-CDE7-4747-8FF7-CD45E470D49F}" type="presParOf" srcId="{EFE49ABF-2853-4472-8B2E-F3FEFC32A95B}" destId="{8CDA131F-09C1-4514-A28B-62190E4FD61B}" srcOrd="1" destOrd="0" presId="urn:microsoft.com/office/officeart/2005/8/layout/pyramid2"/>
    <dgm:cxn modelId="{65029E64-8A47-42BE-B398-7AFFD9A29487}" type="presParOf" srcId="{EFE49ABF-2853-4472-8B2E-F3FEFC32A95B}" destId="{2FBA437B-D2BA-4C6B-BD0A-0209860B8B44}" srcOrd="2" destOrd="0" presId="urn:microsoft.com/office/officeart/2005/8/layout/pyramid2"/>
    <dgm:cxn modelId="{DD4C9708-D237-4218-8E95-13D9FA2DA2CA}" type="presParOf" srcId="{EFE49ABF-2853-4472-8B2E-F3FEFC32A95B}" destId="{F58D8259-58CE-4DD6-9977-8DCCCEA82D25}" srcOrd="3" destOrd="0" presId="urn:microsoft.com/office/officeart/2005/8/layout/pyramid2"/>
    <dgm:cxn modelId="{B5489B81-7267-45F0-87F1-4FD5D811893F}" type="presParOf" srcId="{EFE49ABF-2853-4472-8B2E-F3FEFC32A95B}" destId="{01017C75-9AD2-4FC6-9FC2-0901DA0FC7D3}" srcOrd="4" destOrd="0" presId="urn:microsoft.com/office/officeart/2005/8/layout/pyramid2"/>
    <dgm:cxn modelId="{4DDC4792-6633-4F8F-8939-E914667641E6}" type="presParOf" srcId="{EFE49ABF-2853-4472-8B2E-F3FEFC32A95B}" destId="{C286BA52-1357-40EE-AEFC-8FB02C51EFFE}" srcOrd="5" destOrd="0" presId="urn:microsoft.com/office/officeart/2005/8/layout/pyramid2"/>
    <dgm:cxn modelId="{CD115BA8-EA2E-4D08-940C-35E0448D514D}" type="presParOf" srcId="{EFE49ABF-2853-4472-8B2E-F3FEFC32A95B}" destId="{AEBB71F2-C2D3-4BF0-8377-0581523B95CD}" srcOrd="6" destOrd="0" presId="urn:microsoft.com/office/officeart/2005/8/layout/pyramid2"/>
    <dgm:cxn modelId="{3DDA139D-6B8A-43C9-BC80-664EA95D3A5E}" type="presParOf" srcId="{EFE49ABF-2853-4472-8B2E-F3FEFC32A95B}" destId="{E051BEE4-87D6-4608-99C3-089BADE4278E}" srcOrd="7" destOrd="0" presId="urn:microsoft.com/office/officeart/2005/8/layout/pyramid2"/>
    <dgm:cxn modelId="{74BA20CF-CBA2-4864-B7C8-81320152ECE1}" type="presParOf" srcId="{EFE49ABF-2853-4472-8B2E-F3FEFC32A95B}" destId="{8EE2D5E8-A01B-4651-9BC5-4AEABCE93E09}" srcOrd="8" destOrd="0" presId="urn:microsoft.com/office/officeart/2005/8/layout/pyramid2"/>
    <dgm:cxn modelId="{9773C739-EA86-41DA-9C81-59D7A1EE888D}" type="presParOf" srcId="{EFE49ABF-2853-4472-8B2E-F3FEFC32A95B}" destId="{FEF3515C-86E8-4A82-892E-7C1AFA7E41D6}" srcOrd="9" destOrd="0" presId="urn:microsoft.com/office/officeart/2005/8/layout/pyramid2"/>
    <dgm:cxn modelId="{0A06A64A-A91B-4AFB-9020-D70B6D25C8E3}" type="presParOf" srcId="{EFE49ABF-2853-4472-8B2E-F3FEFC32A95B}" destId="{F42CCEB5-A2B0-49EA-A4FA-55DBCC192A95}" srcOrd="10" destOrd="0" presId="urn:microsoft.com/office/officeart/2005/8/layout/pyramid2"/>
    <dgm:cxn modelId="{9AE884BE-C5A0-43CA-9D06-1951977984AC}" type="presParOf" srcId="{EFE49ABF-2853-4472-8B2E-F3FEFC32A95B}" destId="{99460593-FB2B-4520-BC4A-C048091222B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AB0278-7E4C-431E-8816-FABA64D8E870}" type="doc">
      <dgm:prSet loTypeId="urn:microsoft.com/office/officeart/2009/3/layout/Descending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C7E9AE6-ACD3-4AB7-A826-A8FB965D314E}">
      <dgm:prSet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6E6D509B-E724-4A0E-972E-707D462E0185}" type="parTrans" cxnId="{58CA999B-4A14-4DA0-9498-8687054C8CEA}">
      <dgm:prSet/>
      <dgm:spPr/>
      <dgm:t>
        <a:bodyPr/>
        <a:lstStyle/>
        <a:p>
          <a:endParaRPr lang="de-DE"/>
        </a:p>
      </dgm:t>
    </dgm:pt>
    <dgm:pt modelId="{15FC3D8C-D2DC-4D8A-8B85-D5043A07368A}" type="sibTrans" cxnId="{58CA999B-4A14-4DA0-9498-8687054C8CEA}">
      <dgm:prSet/>
      <dgm:spPr/>
      <dgm:t>
        <a:bodyPr/>
        <a:lstStyle/>
        <a:p>
          <a:endParaRPr lang="de-DE"/>
        </a:p>
      </dgm:t>
    </dgm:pt>
    <dgm:pt modelId="{F9A8F680-CC05-4527-B1F3-728669CCD39F}" type="pres">
      <dgm:prSet presAssocID="{2BAB0278-7E4C-431E-8816-FABA64D8E87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45A9C5FE-BBFE-47F0-AE08-66E0A5317276}" type="pres">
      <dgm:prSet presAssocID="{2BAB0278-7E4C-431E-8816-FABA64D8E870}" presName="arrowNode" presStyleLbl="node1" presStyleIdx="0" presStyleCnt="1" custAng="18976472"/>
      <dgm:spPr/>
    </dgm:pt>
    <dgm:pt modelId="{40B0C058-ED1D-4BE7-994F-B16D03F74F11}" type="pres">
      <dgm:prSet presAssocID="{FC7E9AE6-ACD3-4AB7-A826-A8FB965D314E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D8D53C-4C9E-4A2B-9C5B-791198D61169}" type="presOf" srcId="{2BAB0278-7E4C-431E-8816-FABA64D8E870}" destId="{F9A8F680-CC05-4527-B1F3-728669CCD39F}" srcOrd="0" destOrd="0" presId="urn:microsoft.com/office/officeart/2009/3/layout/DescendingProcess"/>
    <dgm:cxn modelId="{58CA999B-4A14-4DA0-9498-8687054C8CEA}" srcId="{2BAB0278-7E4C-431E-8816-FABA64D8E870}" destId="{FC7E9AE6-ACD3-4AB7-A826-A8FB965D314E}" srcOrd="0" destOrd="0" parTransId="{6E6D509B-E724-4A0E-972E-707D462E0185}" sibTransId="{15FC3D8C-D2DC-4D8A-8B85-D5043A07368A}"/>
    <dgm:cxn modelId="{7661DAC9-6ABD-4C0F-827D-B7BAE0A1DE5E}" type="presOf" srcId="{FC7E9AE6-ACD3-4AB7-A826-A8FB965D314E}" destId="{40B0C058-ED1D-4BE7-994F-B16D03F74F11}" srcOrd="0" destOrd="0" presId="urn:microsoft.com/office/officeart/2009/3/layout/DescendingProcess"/>
    <dgm:cxn modelId="{B995EEF0-E9B5-4F08-BC8D-EC0071E5A765}" type="presParOf" srcId="{F9A8F680-CC05-4527-B1F3-728669CCD39F}" destId="{45A9C5FE-BBFE-47F0-AE08-66E0A5317276}" srcOrd="0" destOrd="0" presId="urn:microsoft.com/office/officeart/2009/3/layout/DescendingProcess"/>
    <dgm:cxn modelId="{1801B621-B3DB-4DB4-9E88-00EE4CC9E72E}" type="presParOf" srcId="{F9A8F680-CC05-4527-B1F3-728669CCD39F}" destId="{40B0C058-ED1D-4BE7-994F-B16D03F74F11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BCEBB8-57DC-439A-B0A8-6AA0485E7F5E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D00E1DFE-40FB-45D4-AED1-17A16A355D53}">
      <dgm:prSet phldrT="[Text]"/>
      <dgm:spPr/>
      <dgm:t>
        <a:bodyPr/>
        <a:lstStyle/>
        <a:p>
          <a:r>
            <a:rPr lang="de-DE" dirty="0" smtClean="0"/>
            <a:t>Erschaffen</a:t>
          </a:r>
          <a:endParaRPr lang="de-DE" dirty="0"/>
        </a:p>
      </dgm:t>
    </dgm:pt>
    <dgm:pt modelId="{5473097C-BACF-42DF-935F-6180BABED813}" type="parTrans" cxnId="{94D5CEE1-5D22-4720-A901-FBB8D7784D71}">
      <dgm:prSet/>
      <dgm:spPr/>
      <dgm:t>
        <a:bodyPr/>
        <a:lstStyle/>
        <a:p>
          <a:endParaRPr lang="de-DE"/>
        </a:p>
      </dgm:t>
    </dgm:pt>
    <dgm:pt modelId="{1C18D3D2-6EFC-44DC-AA1B-AEFDEDCEFE35}" type="sibTrans" cxnId="{94D5CEE1-5D22-4720-A901-FBB8D7784D71}">
      <dgm:prSet/>
      <dgm:spPr/>
      <dgm:t>
        <a:bodyPr/>
        <a:lstStyle/>
        <a:p>
          <a:endParaRPr lang="de-DE"/>
        </a:p>
      </dgm:t>
    </dgm:pt>
    <dgm:pt modelId="{1D183D2F-FCC1-4812-8A68-A8B9402A34F5}">
      <dgm:prSet phldrT="[Text]"/>
      <dgm:spPr/>
      <dgm:t>
        <a:bodyPr/>
        <a:lstStyle/>
        <a:p>
          <a:r>
            <a:rPr lang="de-DE" dirty="0" smtClean="0"/>
            <a:t>Beurteilen</a:t>
          </a:r>
          <a:endParaRPr lang="de-DE" dirty="0"/>
        </a:p>
      </dgm:t>
    </dgm:pt>
    <dgm:pt modelId="{0496D128-1173-49B6-BE33-7C5A17F2C7A6}" type="parTrans" cxnId="{F7AF4DB1-3274-45EE-BF63-110A35882A9B}">
      <dgm:prSet/>
      <dgm:spPr/>
      <dgm:t>
        <a:bodyPr/>
        <a:lstStyle/>
        <a:p>
          <a:endParaRPr lang="de-DE"/>
        </a:p>
      </dgm:t>
    </dgm:pt>
    <dgm:pt modelId="{C933E80C-6692-4873-8D9B-FED0C98144FA}" type="sibTrans" cxnId="{F7AF4DB1-3274-45EE-BF63-110A35882A9B}">
      <dgm:prSet/>
      <dgm:spPr/>
      <dgm:t>
        <a:bodyPr/>
        <a:lstStyle/>
        <a:p>
          <a:endParaRPr lang="de-DE"/>
        </a:p>
      </dgm:t>
    </dgm:pt>
    <dgm:pt modelId="{14BC565C-AE02-48D6-A35E-4C4904AFEF79}">
      <dgm:prSet phldrT="[Text]"/>
      <dgm:spPr/>
      <dgm:t>
        <a:bodyPr/>
        <a:lstStyle/>
        <a:p>
          <a:r>
            <a:rPr lang="de-DE" dirty="0" smtClean="0"/>
            <a:t>Analysieren</a:t>
          </a:r>
          <a:endParaRPr lang="de-DE" dirty="0"/>
        </a:p>
      </dgm:t>
    </dgm:pt>
    <dgm:pt modelId="{4FEBD2C8-3BA4-4009-ADD4-1448BB3210DE}" type="parTrans" cxnId="{8E55821B-B3CE-4F5F-B51D-F45ADF588776}">
      <dgm:prSet/>
      <dgm:spPr/>
      <dgm:t>
        <a:bodyPr/>
        <a:lstStyle/>
        <a:p>
          <a:endParaRPr lang="de-DE"/>
        </a:p>
      </dgm:t>
    </dgm:pt>
    <dgm:pt modelId="{E1FA902F-02C5-4902-B6FB-2E6F791DB8E3}" type="sibTrans" cxnId="{8E55821B-B3CE-4F5F-B51D-F45ADF588776}">
      <dgm:prSet/>
      <dgm:spPr/>
      <dgm:t>
        <a:bodyPr/>
        <a:lstStyle/>
        <a:p>
          <a:endParaRPr lang="de-DE"/>
        </a:p>
      </dgm:t>
    </dgm:pt>
    <dgm:pt modelId="{C17349C2-8623-4938-B167-9493A4402036}">
      <dgm:prSet phldrT="[Text]"/>
      <dgm:spPr/>
      <dgm:t>
        <a:bodyPr/>
        <a:lstStyle/>
        <a:p>
          <a:r>
            <a:rPr lang="de-DE" dirty="0" smtClean="0"/>
            <a:t>Anwenden</a:t>
          </a:r>
          <a:endParaRPr lang="de-DE" dirty="0"/>
        </a:p>
      </dgm:t>
    </dgm:pt>
    <dgm:pt modelId="{832B718A-78B4-4668-A22B-8897DFA84B45}" type="parTrans" cxnId="{F4A7691D-6F08-4C5E-A6C9-14AD3A25FE2C}">
      <dgm:prSet/>
      <dgm:spPr/>
      <dgm:t>
        <a:bodyPr/>
        <a:lstStyle/>
        <a:p>
          <a:endParaRPr lang="de-DE"/>
        </a:p>
      </dgm:t>
    </dgm:pt>
    <dgm:pt modelId="{C488416A-BB5C-4B4F-9DC8-EF796B4DD419}" type="sibTrans" cxnId="{F4A7691D-6F08-4C5E-A6C9-14AD3A25FE2C}">
      <dgm:prSet/>
      <dgm:spPr/>
      <dgm:t>
        <a:bodyPr/>
        <a:lstStyle/>
        <a:p>
          <a:endParaRPr lang="de-DE"/>
        </a:p>
      </dgm:t>
    </dgm:pt>
    <dgm:pt modelId="{9F1AFA5A-C638-4F7E-83BD-88E130F6FF4D}">
      <dgm:prSet phldrT="[Text]"/>
      <dgm:spPr/>
      <dgm:t>
        <a:bodyPr/>
        <a:lstStyle/>
        <a:p>
          <a:r>
            <a:rPr lang="de-DE" dirty="0" smtClean="0"/>
            <a:t>Verstehen</a:t>
          </a:r>
          <a:endParaRPr lang="de-DE" dirty="0"/>
        </a:p>
      </dgm:t>
    </dgm:pt>
    <dgm:pt modelId="{7C73C7FB-DEC2-4EC9-8907-5752C1E86B36}" type="parTrans" cxnId="{D046CAC8-A59F-4F25-BCF8-C10DBCB28453}">
      <dgm:prSet/>
      <dgm:spPr/>
      <dgm:t>
        <a:bodyPr/>
        <a:lstStyle/>
        <a:p>
          <a:endParaRPr lang="de-DE"/>
        </a:p>
      </dgm:t>
    </dgm:pt>
    <dgm:pt modelId="{C21E8740-EAF4-4C9D-A264-F3C9FBD33BC6}" type="sibTrans" cxnId="{D046CAC8-A59F-4F25-BCF8-C10DBCB28453}">
      <dgm:prSet/>
      <dgm:spPr/>
      <dgm:t>
        <a:bodyPr/>
        <a:lstStyle/>
        <a:p>
          <a:endParaRPr lang="de-DE"/>
        </a:p>
      </dgm:t>
    </dgm:pt>
    <dgm:pt modelId="{8CDAD781-F556-43CB-BB33-DB20F0925765}">
      <dgm:prSet phldrT="[Text]"/>
      <dgm:spPr/>
      <dgm:t>
        <a:bodyPr/>
        <a:lstStyle/>
        <a:p>
          <a:r>
            <a:rPr lang="de-DE" dirty="0" smtClean="0"/>
            <a:t>Wissen</a:t>
          </a:r>
          <a:endParaRPr lang="de-DE" dirty="0"/>
        </a:p>
      </dgm:t>
    </dgm:pt>
    <dgm:pt modelId="{7754F43E-12C5-41BC-9850-0A8A6BBA67E7}" type="parTrans" cxnId="{489A5786-FF61-4FF9-B4A1-9D5FC2163B12}">
      <dgm:prSet/>
      <dgm:spPr/>
      <dgm:t>
        <a:bodyPr/>
        <a:lstStyle/>
        <a:p>
          <a:endParaRPr lang="de-DE"/>
        </a:p>
      </dgm:t>
    </dgm:pt>
    <dgm:pt modelId="{8F63DE6E-E686-438C-81D3-685036ECBE57}" type="sibTrans" cxnId="{489A5786-FF61-4FF9-B4A1-9D5FC2163B12}">
      <dgm:prSet/>
      <dgm:spPr/>
      <dgm:t>
        <a:bodyPr/>
        <a:lstStyle/>
        <a:p>
          <a:endParaRPr lang="de-DE"/>
        </a:p>
      </dgm:t>
    </dgm:pt>
    <dgm:pt modelId="{2B4D32EB-25F7-451C-A007-052DA6B6CB69}" type="pres">
      <dgm:prSet presAssocID="{8BBCEBB8-57DC-439A-B0A8-6AA0485E7F5E}" presName="compositeShape" presStyleCnt="0">
        <dgm:presLayoutVars>
          <dgm:dir/>
          <dgm:resizeHandles/>
        </dgm:presLayoutVars>
      </dgm:prSet>
      <dgm:spPr/>
    </dgm:pt>
    <dgm:pt modelId="{12215DF5-9438-4C38-AF0A-45E3F6335C15}" type="pres">
      <dgm:prSet presAssocID="{8BBCEBB8-57DC-439A-B0A8-6AA0485E7F5E}" presName="pyramid" presStyleLbl="node1" presStyleIdx="0" presStyleCnt="1" custLinFactNeighborY="140"/>
      <dgm:spPr/>
    </dgm:pt>
    <dgm:pt modelId="{EFE49ABF-2853-4472-8B2E-F3FEFC32A95B}" type="pres">
      <dgm:prSet presAssocID="{8BBCEBB8-57DC-439A-B0A8-6AA0485E7F5E}" presName="theList" presStyleCnt="0"/>
      <dgm:spPr/>
    </dgm:pt>
    <dgm:pt modelId="{89F997F0-A45C-451A-A1FE-7A2339778ABC}" type="pres">
      <dgm:prSet presAssocID="{D00E1DFE-40FB-45D4-AED1-17A16A355D53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DA131F-09C1-4514-A28B-62190E4FD61B}" type="pres">
      <dgm:prSet presAssocID="{D00E1DFE-40FB-45D4-AED1-17A16A355D53}" presName="aSpace" presStyleCnt="0"/>
      <dgm:spPr/>
    </dgm:pt>
    <dgm:pt modelId="{2FBA437B-D2BA-4C6B-BD0A-0209860B8B44}" type="pres">
      <dgm:prSet presAssocID="{1D183D2F-FCC1-4812-8A68-A8B9402A34F5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8D8259-58CE-4DD6-9977-8DCCCEA82D25}" type="pres">
      <dgm:prSet presAssocID="{1D183D2F-FCC1-4812-8A68-A8B9402A34F5}" presName="aSpace" presStyleCnt="0"/>
      <dgm:spPr/>
    </dgm:pt>
    <dgm:pt modelId="{01017C75-9AD2-4FC6-9FC2-0901DA0FC7D3}" type="pres">
      <dgm:prSet presAssocID="{14BC565C-AE02-48D6-A35E-4C4904AFEF79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86BA52-1357-40EE-AEFC-8FB02C51EFFE}" type="pres">
      <dgm:prSet presAssocID="{14BC565C-AE02-48D6-A35E-4C4904AFEF79}" presName="aSpace" presStyleCnt="0"/>
      <dgm:spPr/>
    </dgm:pt>
    <dgm:pt modelId="{AEBB71F2-C2D3-4BF0-8377-0581523B95CD}" type="pres">
      <dgm:prSet presAssocID="{C17349C2-8623-4938-B167-9493A440203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51BEE4-87D6-4608-99C3-089BADE4278E}" type="pres">
      <dgm:prSet presAssocID="{C17349C2-8623-4938-B167-9493A4402036}" presName="aSpace" presStyleCnt="0"/>
      <dgm:spPr/>
    </dgm:pt>
    <dgm:pt modelId="{8EE2D5E8-A01B-4651-9BC5-4AEABCE93E09}" type="pres">
      <dgm:prSet presAssocID="{9F1AFA5A-C638-4F7E-83BD-88E130F6FF4D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F3515C-86E8-4A82-892E-7C1AFA7E41D6}" type="pres">
      <dgm:prSet presAssocID="{9F1AFA5A-C638-4F7E-83BD-88E130F6FF4D}" presName="aSpace" presStyleCnt="0"/>
      <dgm:spPr/>
    </dgm:pt>
    <dgm:pt modelId="{F42CCEB5-A2B0-49EA-A4FA-55DBCC192A95}" type="pres">
      <dgm:prSet presAssocID="{8CDAD781-F556-43CB-BB33-DB20F0925765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460593-FB2B-4520-BC4A-C048091222B0}" type="pres">
      <dgm:prSet presAssocID="{8CDAD781-F556-43CB-BB33-DB20F0925765}" presName="aSpace" presStyleCnt="0"/>
      <dgm:spPr/>
    </dgm:pt>
  </dgm:ptLst>
  <dgm:cxnLst>
    <dgm:cxn modelId="{489A5786-FF61-4FF9-B4A1-9D5FC2163B12}" srcId="{8BBCEBB8-57DC-439A-B0A8-6AA0485E7F5E}" destId="{8CDAD781-F556-43CB-BB33-DB20F0925765}" srcOrd="5" destOrd="0" parTransId="{7754F43E-12C5-41BC-9850-0A8A6BBA67E7}" sibTransId="{8F63DE6E-E686-438C-81D3-685036ECBE57}"/>
    <dgm:cxn modelId="{FEE5F91A-C9D4-4C02-8394-BD156B116108}" type="presOf" srcId="{14BC565C-AE02-48D6-A35E-4C4904AFEF79}" destId="{01017C75-9AD2-4FC6-9FC2-0901DA0FC7D3}" srcOrd="0" destOrd="0" presId="urn:microsoft.com/office/officeart/2005/8/layout/pyramid2"/>
    <dgm:cxn modelId="{D046CAC8-A59F-4F25-BCF8-C10DBCB28453}" srcId="{8BBCEBB8-57DC-439A-B0A8-6AA0485E7F5E}" destId="{9F1AFA5A-C638-4F7E-83BD-88E130F6FF4D}" srcOrd="4" destOrd="0" parTransId="{7C73C7FB-DEC2-4EC9-8907-5752C1E86B36}" sibTransId="{C21E8740-EAF4-4C9D-A264-F3C9FBD33BC6}"/>
    <dgm:cxn modelId="{8E55821B-B3CE-4F5F-B51D-F45ADF588776}" srcId="{8BBCEBB8-57DC-439A-B0A8-6AA0485E7F5E}" destId="{14BC565C-AE02-48D6-A35E-4C4904AFEF79}" srcOrd="2" destOrd="0" parTransId="{4FEBD2C8-3BA4-4009-ADD4-1448BB3210DE}" sibTransId="{E1FA902F-02C5-4902-B6FB-2E6F791DB8E3}"/>
    <dgm:cxn modelId="{25FC8F0A-C0FA-4EC8-B5DB-36C14EF75FBE}" type="presOf" srcId="{1D183D2F-FCC1-4812-8A68-A8B9402A34F5}" destId="{2FBA437B-D2BA-4C6B-BD0A-0209860B8B44}" srcOrd="0" destOrd="0" presId="urn:microsoft.com/office/officeart/2005/8/layout/pyramid2"/>
    <dgm:cxn modelId="{26F9F8F2-D538-4865-9E3D-F089A079F589}" type="presOf" srcId="{D00E1DFE-40FB-45D4-AED1-17A16A355D53}" destId="{89F997F0-A45C-451A-A1FE-7A2339778ABC}" srcOrd="0" destOrd="0" presId="urn:microsoft.com/office/officeart/2005/8/layout/pyramid2"/>
    <dgm:cxn modelId="{04B0FCE5-2C21-49EE-82A5-DE32951E736F}" type="presOf" srcId="{C17349C2-8623-4938-B167-9493A4402036}" destId="{AEBB71F2-C2D3-4BF0-8377-0581523B95CD}" srcOrd="0" destOrd="0" presId="urn:microsoft.com/office/officeart/2005/8/layout/pyramid2"/>
    <dgm:cxn modelId="{CBF68565-869C-4B55-94D8-6B75BCA85716}" type="presOf" srcId="{8BBCEBB8-57DC-439A-B0A8-6AA0485E7F5E}" destId="{2B4D32EB-25F7-451C-A007-052DA6B6CB69}" srcOrd="0" destOrd="0" presId="urn:microsoft.com/office/officeart/2005/8/layout/pyramid2"/>
    <dgm:cxn modelId="{3CC74188-DEBF-4427-A2F3-891796BFACD7}" type="presOf" srcId="{8CDAD781-F556-43CB-BB33-DB20F0925765}" destId="{F42CCEB5-A2B0-49EA-A4FA-55DBCC192A95}" srcOrd="0" destOrd="0" presId="urn:microsoft.com/office/officeart/2005/8/layout/pyramid2"/>
    <dgm:cxn modelId="{FB978090-42F8-41E3-9FC6-FB2B6DF963D5}" type="presOf" srcId="{9F1AFA5A-C638-4F7E-83BD-88E130F6FF4D}" destId="{8EE2D5E8-A01B-4651-9BC5-4AEABCE93E09}" srcOrd="0" destOrd="0" presId="urn:microsoft.com/office/officeart/2005/8/layout/pyramid2"/>
    <dgm:cxn modelId="{F7AF4DB1-3274-45EE-BF63-110A35882A9B}" srcId="{8BBCEBB8-57DC-439A-B0A8-6AA0485E7F5E}" destId="{1D183D2F-FCC1-4812-8A68-A8B9402A34F5}" srcOrd="1" destOrd="0" parTransId="{0496D128-1173-49B6-BE33-7C5A17F2C7A6}" sibTransId="{C933E80C-6692-4873-8D9B-FED0C98144FA}"/>
    <dgm:cxn modelId="{F4A7691D-6F08-4C5E-A6C9-14AD3A25FE2C}" srcId="{8BBCEBB8-57DC-439A-B0A8-6AA0485E7F5E}" destId="{C17349C2-8623-4938-B167-9493A4402036}" srcOrd="3" destOrd="0" parTransId="{832B718A-78B4-4668-A22B-8897DFA84B45}" sibTransId="{C488416A-BB5C-4B4F-9DC8-EF796B4DD419}"/>
    <dgm:cxn modelId="{94D5CEE1-5D22-4720-A901-FBB8D7784D71}" srcId="{8BBCEBB8-57DC-439A-B0A8-6AA0485E7F5E}" destId="{D00E1DFE-40FB-45D4-AED1-17A16A355D53}" srcOrd="0" destOrd="0" parTransId="{5473097C-BACF-42DF-935F-6180BABED813}" sibTransId="{1C18D3D2-6EFC-44DC-AA1B-AEFDEDCEFE35}"/>
    <dgm:cxn modelId="{F84C954E-010E-47A7-8439-6399B10B2C2E}" type="presParOf" srcId="{2B4D32EB-25F7-451C-A007-052DA6B6CB69}" destId="{12215DF5-9438-4C38-AF0A-45E3F6335C15}" srcOrd="0" destOrd="0" presId="urn:microsoft.com/office/officeart/2005/8/layout/pyramid2"/>
    <dgm:cxn modelId="{0148B049-1CE9-4712-BAB6-CC4046E9479B}" type="presParOf" srcId="{2B4D32EB-25F7-451C-A007-052DA6B6CB69}" destId="{EFE49ABF-2853-4472-8B2E-F3FEFC32A95B}" srcOrd="1" destOrd="0" presId="urn:microsoft.com/office/officeart/2005/8/layout/pyramid2"/>
    <dgm:cxn modelId="{8B61C438-6925-4B70-922B-1E7FAF6B34BA}" type="presParOf" srcId="{EFE49ABF-2853-4472-8B2E-F3FEFC32A95B}" destId="{89F997F0-A45C-451A-A1FE-7A2339778ABC}" srcOrd="0" destOrd="0" presId="urn:microsoft.com/office/officeart/2005/8/layout/pyramid2"/>
    <dgm:cxn modelId="{3B1B20A9-CDE7-4747-8FF7-CD45E470D49F}" type="presParOf" srcId="{EFE49ABF-2853-4472-8B2E-F3FEFC32A95B}" destId="{8CDA131F-09C1-4514-A28B-62190E4FD61B}" srcOrd="1" destOrd="0" presId="urn:microsoft.com/office/officeart/2005/8/layout/pyramid2"/>
    <dgm:cxn modelId="{65029E64-8A47-42BE-B398-7AFFD9A29487}" type="presParOf" srcId="{EFE49ABF-2853-4472-8B2E-F3FEFC32A95B}" destId="{2FBA437B-D2BA-4C6B-BD0A-0209860B8B44}" srcOrd="2" destOrd="0" presId="urn:microsoft.com/office/officeart/2005/8/layout/pyramid2"/>
    <dgm:cxn modelId="{DD4C9708-D237-4218-8E95-13D9FA2DA2CA}" type="presParOf" srcId="{EFE49ABF-2853-4472-8B2E-F3FEFC32A95B}" destId="{F58D8259-58CE-4DD6-9977-8DCCCEA82D25}" srcOrd="3" destOrd="0" presId="urn:microsoft.com/office/officeart/2005/8/layout/pyramid2"/>
    <dgm:cxn modelId="{B5489B81-7267-45F0-87F1-4FD5D811893F}" type="presParOf" srcId="{EFE49ABF-2853-4472-8B2E-F3FEFC32A95B}" destId="{01017C75-9AD2-4FC6-9FC2-0901DA0FC7D3}" srcOrd="4" destOrd="0" presId="urn:microsoft.com/office/officeart/2005/8/layout/pyramid2"/>
    <dgm:cxn modelId="{4DDC4792-6633-4F8F-8939-E914667641E6}" type="presParOf" srcId="{EFE49ABF-2853-4472-8B2E-F3FEFC32A95B}" destId="{C286BA52-1357-40EE-AEFC-8FB02C51EFFE}" srcOrd="5" destOrd="0" presId="urn:microsoft.com/office/officeart/2005/8/layout/pyramid2"/>
    <dgm:cxn modelId="{CD115BA8-EA2E-4D08-940C-35E0448D514D}" type="presParOf" srcId="{EFE49ABF-2853-4472-8B2E-F3FEFC32A95B}" destId="{AEBB71F2-C2D3-4BF0-8377-0581523B95CD}" srcOrd="6" destOrd="0" presId="urn:microsoft.com/office/officeart/2005/8/layout/pyramid2"/>
    <dgm:cxn modelId="{3DDA139D-6B8A-43C9-BC80-664EA95D3A5E}" type="presParOf" srcId="{EFE49ABF-2853-4472-8B2E-F3FEFC32A95B}" destId="{E051BEE4-87D6-4608-99C3-089BADE4278E}" srcOrd="7" destOrd="0" presId="urn:microsoft.com/office/officeart/2005/8/layout/pyramid2"/>
    <dgm:cxn modelId="{74BA20CF-CBA2-4864-B7C8-81320152ECE1}" type="presParOf" srcId="{EFE49ABF-2853-4472-8B2E-F3FEFC32A95B}" destId="{8EE2D5E8-A01B-4651-9BC5-4AEABCE93E09}" srcOrd="8" destOrd="0" presId="urn:microsoft.com/office/officeart/2005/8/layout/pyramid2"/>
    <dgm:cxn modelId="{9773C739-EA86-41DA-9C81-59D7A1EE888D}" type="presParOf" srcId="{EFE49ABF-2853-4472-8B2E-F3FEFC32A95B}" destId="{FEF3515C-86E8-4A82-892E-7C1AFA7E41D6}" srcOrd="9" destOrd="0" presId="urn:microsoft.com/office/officeart/2005/8/layout/pyramid2"/>
    <dgm:cxn modelId="{0A06A64A-A91B-4AFB-9020-D70B6D25C8E3}" type="presParOf" srcId="{EFE49ABF-2853-4472-8B2E-F3FEFC32A95B}" destId="{F42CCEB5-A2B0-49EA-A4FA-55DBCC192A95}" srcOrd="10" destOrd="0" presId="urn:microsoft.com/office/officeart/2005/8/layout/pyramid2"/>
    <dgm:cxn modelId="{9AE884BE-C5A0-43CA-9D06-1951977984AC}" type="presParOf" srcId="{EFE49ABF-2853-4472-8B2E-F3FEFC32A95B}" destId="{99460593-FB2B-4520-BC4A-C048091222B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B0278-7E4C-431E-8816-FABA64D8E870}" type="doc">
      <dgm:prSet loTypeId="urn:microsoft.com/office/officeart/2009/3/layout/Descending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C7E9AE6-ACD3-4AB7-A826-A8FB965D314E}">
      <dgm:prSet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6E6D509B-E724-4A0E-972E-707D462E0185}" type="parTrans" cxnId="{58CA999B-4A14-4DA0-9498-8687054C8CEA}">
      <dgm:prSet/>
      <dgm:spPr/>
      <dgm:t>
        <a:bodyPr/>
        <a:lstStyle/>
        <a:p>
          <a:endParaRPr lang="de-DE"/>
        </a:p>
      </dgm:t>
    </dgm:pt>
    <dgm:pt modelId="{15FC3D8C-D2DC-4D8A-8B85-D5043A07368A}" type="sibTrans" cxnId="{58CA999B-4A14-4DA0-9498-8687054C8CEA}">
      <dgm:prSet/>
      <dgm:spPr/>
      <dgm:t>
        <a:bodyPr/>
        <a:lstStyle/>
        <a:p>
          <a:endParaRPr lang="de-DE"/>
        </a:p>
      </dgm:t>
    </dgm:pt>
    <dgm:pt modelId="{F9A8F680-CC05-4527-B1F3-728669CCD39F}" type="pres">
      <dgm:prSet presAssocID="{2BAB0278-7E4C-431E-8816-FABA64D8E87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45A9C5FE-BBFE-47F0-AE08-66E0A5317276}" type="pres">
      <dgm:prSet presAssocID="{2BAB0278-7E4C-431E-8816-FABA64D8E870}" presName="arrowNode" presStyleLbl="node1" presStyleIdx="0" presStyleCnt="1" custAng="19003626"/>
      <dgm:spPr/>
    </dgm:pt>
    <dgm:pt modelId="{40B0C058-ED1D-4BE7-994F-B16D03F74F11}" type="pres">
      <dgm:prSet presAssocID="{FC7E9AE6-ACD3-4AB7-A826-A8FB965D314E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D8D53C-4C9E-4A2B-9C5B-791198D61169}" type="presOf" srcId="{2BAB0278-7E4C-431E-8816-FABA64D8E870}" destId="{F9A8F680-CC05-4527-B1F3-728669CCD39F}" srcOrd="0" destOrd="0" presId="urn:microsoft.com/office/officeart/2009/3/layout/DescendingProcess"/>
    <dgm:cxn modelId="{58CA999B-4A14-4DA0-9498-8687054C8CEA}" srcId="{2BAB0278-7E4C-431E-8816-FABA64D8E870}" destId="{FC7E9AE6-ACD3-4AB7-A826-A8FB965D314E}" srcOrd="0" destOrd="0" parTransId="{6E6D509B-E724-4A0E-972E-707D462E0185}" sibTransId="{15FC3D8C-D2DC-4D8A-8B85-D5043A07368A}"/>
    <dgm:cxn modelId="{7661DAC9-6ABD-4C0F-827D-B7BAE0A1DE5E}" type="presOf" srcId="{FC7E9AE6-ACD3-4AB7-A826-A8FB965D314E}" destId="{40B0C058-ED1D-4BE7-994F-B16D03F74F11}" srcOrd="0" destOrd="0" presId="urn:microsoft.com/office/officeart/2009/3/layout/DescendingProcess"/>
    <dgm:cxn modelId="{B995EEF0-E9B5-4F08-BC8D-EC0071E5A765}" type="presParOf" srcId="{F9A8F680-CC05-4527-B1F3-728669CCD39F}" destId="{45A9C5FE-BBFE-47F0-AE08-66E0A5317276}" srcOrd="0" destOrd="0" presId="urn:microsoft.com/office/officeart/2009/3/layout/DescendingProcess"/>
    <dgm:cxn modelId="{1801B621-B3DB-4DB4-9E88-00EE4CC9E72E}" type="presParOf" srcId="{F9A8F680-CC05-4527-B1F3-728669CCD39F}" destId="{40B0C058-ED1D-4BE7-994F-B16D03F74F11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BCEBB8-57DC-439A-B0A8-6AA0485E7F5E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D00E1DFE-40FB-45D4-AED1-17A16A355D53}">
      <dgm:prSet phldrT="[Text]"/>
      <dgm:spPr/>
      <dgm:t>
        <a:bodyPr/>
        <a:lstStyle/>
        <a:p>
          <a:r>
            <a:rPr lang="de-DE" dirty="0" smtClean="0"/>
            <a:t>Erschaffen</a:t>
          </a:r>
          <a:endParaRPr lang="de-DE" dirty="0"/>
        </a:p>
      </dgm:t>
    </dgm:pt>
    <dgm:pt modelId="{5473097C-BACF-42DF-935F-6180BABED813}" type="parTrans" cxnId="{94D5CEE1-5D22-4720-A901-FBB8D7784D71}">
      <dgm:prSet/>
      <dgm:spPr/>
      <dgm:t>
        <a:bodyPr/>
        <a:lstStyle/>
        <a:p>
          <a:endParaRPr lang="de-DE"/>
        </a:p>
      </dgm:t>
    </dgm:pt>
    <dgm:pt modelId="{1C18D3D2-6EFC-44DC-AA1B-AEFDEDCEFE35}" type="sibTrans" cxnId="{94D5CEE1-5D22-4720-A901-FBB8D7784D71}">
      <dgm:prSet/>
      <dgm:spPr/>
      <dgm:t>
        <a:bodyPr/>
        <a:lstStyle/>
        <a:p>
          <a:endParaRPr lang="de-DE"/>
        </a:p>
      </dgm:t>
    </dgm:pt>
    <dgm:pt modelId="{1D183D2F-FCC1-4812-8A68-A8B9402A34F5}">
      <dgm:prSet phldrT="[Text]"/>
      <dgm:spPr/>
      <dgm:t>
        <a:bodyPr/>
        <a:lstStyle/>
        <a:p>
          <a:r>
            <a:rPr lang="de-DE" dirty="0" smtClean="0"/>
            <a:t>Beurteilen</a:t>
          </a:r>
          <a:endParaRPr lang="de-DE" dirty="0"/>
        </a:p>
      </dgm:t>
    </dgm:pt>
    <dgm:pt modelId="{0496D128-1173-49B6-BE33-7C5A17F2C7A6}" type="parTrans" cxnId="{F7AF4DB1-3274-45EE-BF63-110A35882A9B}">
      <dgm:prSet/>
      <dgm:spPr/>
      <dgm:t>
        <a:bodyPr/>
        <a:lstStyle/>
        <a:p>
          <a:endParaRPr lang="de-DE"/>
        </a:p>
      </dgm:t>
    </dgm:pt>
    <dgm:pt modelId="{C933E80C-6692-4873-8D9B-FED0C98144FA}" type="sibTrans" cxnId="{F7AF4DB1-3274-45EE-BF63-110A35882A9B}">
      <dgm:prSet/>
      <dgm:spPr/>
      <dgm:t>
        <a:bodyPr/>
        <a:lstStyle/>
        <a:p>
          <a:endParaRPr lang="de-DE"/>
        </a:p>
      </dgm:t>
    </dgm:pt>
    <dgm:pt modelId="{14BC565C-AE02-48D6-A35E-4C4904AFEF79}">
      <dgm:prSet phldrT="[Text]"/>
      <dgm:spPr/>
      <dgm:t>
        <a:bodyPr/>
        <a:lstStyle/>
        <a:p>
          <a:r>
            <a:rPr lang="de-DE" dirty="0" smtClean="0"/>
            <a:t>Analysieren</a:t>
          </a:r>
          <a:endParaRPr lang="de-DE" dirty="0"/>
        </a:p>
      </dgm:t>
    </dgm:pt>
    <dgm:pt modelId="{4FEBD2C8-3BA4-4009-ADD4-1448BB3210DE}" type="parTrans" cxnId="{8E55821B-B3CE-4F5F-B51D-F45ADF588776}">
      <dgm:prSet/>
      <dgm:spPr/>
      <dgm:t>
        <a:bodyPr/>
        <a:lstStyle/>
        <a:p>
          <a:endParaRPr lang="de-DE"/>
        </a:p>
      </dgm:t>
    </dgm:pt>
    <dgm:pt modelId="{E1FA902F-02C5-4902-B6FB-2E6F791DB8E3}" type="sibTrans" cxnId="{8E55821B-B3CE-4F5F-B51D-F45ADF588776}">
      <dgm:prSet/>
      <dgm:spPr/>
      <dgm:t>
        <a:bodyPr/>
        <a:lstStyle/>
        <a:p>
          <a:endParaRPr lang="de-DE"/>
        </a:p>
      </dgm:t>
    </dgm:pt>
    <dgm:pt modelId="{C17349C2-8623-4938-B167-9493A4402036}">
      <dgm:prSet phldrT="[Text]"/>
      <dgm:spPr/>
      <dgm:t>
        <a:bodyPr/>
        <a:lstStyle/>
        <a:p>
          <a:r>
            <a:rPr lang="de-DE" dirty="0" smtClean="0"/>
            <a:t>Anwenden</a:t>
          </a:r>
          <a:endParaRPr lang="de-DE" dirty="0"/>
        </a:p>
      </dgm:t>
    </dgm:pt>
    <dgm:pt modelId="{832B718A-78B4-4668-A22B-8897DFA84B45}" type="parTrans" cxnId="{F4A7691D-6F08-4C5E-A6C9-14AD3A25FE2C}">
      <dgm:prSet/>
      <dgm:spPr/>
      <dgm:t>
        <a:bodyPr/>
        <a:lstStyle/>
        <a:p>
          <a:endParaRPr lang="de-DE"/>
        </a:p>
      </dgm:t>
    </dgm:pt>
    <dgm:pt modelId="{C488416A-BB5C-4B4F-9DC8-EF796B4DD419}" type="sibTrans" cxnId="{F4A7691D-6F08-4C5E-A6C9-14AD3A25FE2C}">
      <dgm:prSet/>
      <dgm:spPr/>
      <dgm:t>
        <a:bodyPr/>
        <a:lstStyle/>
        <a:p>
          <a:endParaRPr lang="de-DE"/>
        </a:p>
      </dgm:t>
    </dgm:pt>
    <dgm:pt modelId="{9F1AFA5A-C638-4F7E-83BD-88E130F6FF4D}">
      <dgm:prSet phldrT="[Text]"/>
      <dgm:spPr/>
      <dgm:t>
        <a:bodyPr/>
        <a:lstStyle/>
        <a:p>
          <a:r>
            <a:rPr lang="de-DE" dirty="0" smtClean="0"/>
            <a:t>Verstehen</a:t>
          </a:r>
          <a:endParaRPr lang="de-DE" dirty="0"/>
        </a:p>
      </dgm:t>
    </dgm:pt>
    <dgm:pt modelId="{7C73C7FB-DEC2-4EC9-8907-5752C1E86B36}" type="parTrans" cxnId="{D046CAC8-A59F-4F25-BCF8-C10DBCB28453}">
      <dgm:prSet/>
      <dgm:spPr/>
      <dgm:t>
        <a:bodyPr/>
        <a:lstStyle/>
        <a:p>
          <a:endParaRPr lang="de-DE"/>
        </a:p>
      </dgm:t>
    </dgm:pt>
    <dgm:pt modelId="{C21E8740-EAF4-4C9D-A264-F3C9FBD33BC6}" type="sibTrans" cxnId="{D046CAC8-A59F-4F25-BCF8-C10DBCB28453}">
      <dgm:prSet/>
      <dgm:spPr/>
      <dgm:t>
        <a:bodyPr/>
        <a:lstStyle/>
        <a:p>
          <a:endParaRPr lang="de-DE"/>
        </a:p>
      </dgm:t>
    </dgm:pt>
    <dgm:pt modelId="{8CDAD781-F556-43CB-BB33-DB20F0925765}">
      <dgm:prSet phldrT="[Text]"/>
      <dgm:spPr/>
      <dgm:t>
        <a:bodyPr/>
        <a:lstStyle/>
        <a:p>
          <a:r>
            <a:rPr lang="de-DE" dirty="0" smtClean="0"/>
            <a:t>Wissen</a:t>
          </a:r>
          <a:endParaRPr lang="de-DE" dirty="0"/>
        </a:p>
      </dgm:t>
    </dgm:pt>
    <dgm:pt modelId="{7754F43E-12C5-41BC-9850-0A8A6BBA67E7}" type="parTrans" cxnId="{489A5786-FF61-4FF9-B4A1-9D5FC2163B12}">
      <dgm:prSet/>
      <dgm:spPr/>
      <dgm:t>
        <a:bodyPr/>
        <a:lstStyle/>
        <a:p>
          <a:endParaRPr lang="de-DE"/>
        </a:p>
      </dgm:t>
    </dgm:pt>
    <dgm:pt modelId="{8F63DE6E-E686-438C-81D3-685036ECBE57}" type="sibTrans" cxnId="{489A5786-FF61-4FF9-B4A1-9D5FC2163B12}">
      <dgm:prSet/>
      <dgm:spPr/>
      <dgm:t>
        <a:bodyPr/>
        <a:lstStyle/>
        <a:p>
          <a:endParaRPr lang="de-DE"/>
        </a:p>
      </dgm:t>
    </dgm:pt>
    <dgm:pt modelId="{2B4D32EB-25F7-451C-A007-052DA6B6CB69}" type="pres">
      <dgm:prSet presAssocID="{8BBCEBB8-57DC-439A-B0A8-6AA0485E7F5E}" presName="compositeShape" presStyleCnt="0">
        <dgm:presLayoutVars>
          <dgm:dir/>
          <dgm:resizeHandles/>
        </dgm:presLayoutVars>
      </dgm:prSet>
      <dgm:spPr/>
    </dgm:pt>
    <dgm:pt modelId="{12215DF5-9438-4C38-AF0A-45E3F6335C15}" type="pres">
      <dgm:prSet presAssocID="{8BBCEBB8-57DC-439A-B0A8-6AA0485E7F5E}" presName="pyramid" presStyleLbl="node1" presStyleIdx="0" presStyleCnt="1" custLinFactNeighborY="140"/>
      <dgm:spPr/>
    </dgm:pt>
    <dgm:pt modelId="{EFE49ABF-2853-4472-8B2E-F3FEFC32A95B}" type="pres">
      <dgm:prSet presAssocID="{8BBCEBB8-57DC-439A-B0A8-6AA0485E7F5E}" presName="theList" presStyleCnt="0"/>
      <dgm:spPr/>
    </dgm:pt>
    <dgm:pt modelId="{89F997F0-A45C-451A-A1FE-7A2339778ABC}" type="pres">
      <dgm:prSet presAssocID="{D00E1DFE-40FB-45D4-AED1-17A16A355D53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DA131F-09C1-4514-A28B-62190E4FD61B}" type="pres">
      <dgm:prSet presAssocID="{D00E1DFE-40FB-45D4-AED1-17A16A355D53}" presName="aSpace" presStyleCnt="0"/>
      <dgm:spPr/>
    </dgm:pt>
    <dgm:pt modelId="{2FBA437B-D2BA-4C6B-BD0A-0209860B8B44}" type="pres">
      <dgm:prSet presAssocID="{1D183D2F-FCC1-4812-8A68-A8B9402A34F5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58D8259-58CE-4DD6-9977-8DCCCEA82D25}" type="pres">
      <dgm:prSet presAssocID="{1D183D2F-FCC1-4812-8A68-A8B9402A34F5}" presName="aSpace" presStyleCnt="0"/>
      <dgm:spPr/>
    </dgm:pt>
    <dgm:pt modelId="{01017C75-9AD2-4FC6-9FC2-0901DA0FC7D3}" type="pres">
      <dgm:prSet presAssocID="{14BC565C-AE02-48D6-A35E-4C4904AFEF79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86BA52-1357-40EE-AEFC-8FB02C51EFFE}" type="pres">
      <dgm:prSet presAssocID="{14BC565C-AE02-48D6-A35E-4C4904AFEF79}" presName="aSpace" presStyleCnt="0"/>
      <dgm:spPr/>
    </dgm:pt>
    <dgm:pt modelId="{AEBB71F2-C2D3-4BF0-8377-0581523B95CD}" type="pres">
      <dgm:prSet presAssocID="{C17349C2-8623-4938-B167-9493A440203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51BEE4-87D6-4608-99C3-089BADE4278E}" type="pres">
      <dgm:prSet presAssocID="{C17349C2-8623-4938-B167-9493A4402036}" presName="aSpace" presStyleCnt="0"/>
      <dgm:spPr/>
    </dgm:pt>
    <dgm:pt modelId="{8EE2D5E8-A01B-4651-9BC5-4AEABCE93E09}" type="pres">
      <dgm:prSet presAssocID="{9F1AFA5A-C638-4F7E-83BD-88E130F6FF4D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F3515C-86E8-4A82-892E-7C1AFA7E41D6}" type="pres">
      <dgm:prSet presAssocID="{9F1AFA5A-C638-4F7E-83BD-88E130F6FF4D}" presName="aSpace" presStyleCnt="0"/>
      <dgm:spPr/>
    </dgm:pt>
    <dgm:pt modelId="{F42CCEB5-A2B0-49EA-A4FA-55DBCC192A95}" type="pres">
      <dgm:prSet presAssocID="{8CDAD781-F556-43CB-BB33-DB20F0925765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460593-FB2B-4520-BC4A-C048091222B0}" type="pres">
      <dgm:prSet presAssocID="{8CDAD781-F556-43CB-BB33-DB20F0925765}" presName="aSpace" presStyleCnt="0"/>
      <dgm:spPr/>
    </dgm:pt>
  </dgm:ptLst>
  <dgm:cxnLst>
    <dgm:cxn modelId="{489A5786-FF61-4FF9-B4A1-9D5FC2163B12}" srcId="{8BBCEBB8-57DC-439A-B0A8-6AA0485E7F5E}" destId="{8CDAD781-F556-43CB-BB33-DB20F0925765}" srcOrd="5" destOrd="0" parTransId="{7754F43E-12C5-41BC-9850-0A8A6BBA67E7}" sibTransId="{8F63DE6E-E686-438C-81D3-685036ECBE57}"/>
    <dgm:cxn modelId="{FEE5F91A-C9D4-4C02-8394-BD156B116108}" type="presOf" srcId="{14BC565C-AE02-48D6-A35E-4C4904AFEF79}" destId="{01017C75-9AD2-4FC6-9FC2-0901DA0FC7D3}" srcOrd="0" destOrd="0" presId="urn:microsoft.com/office/officeart/2005/8/layout/pyramid2"/>
    <dgm:cxn modelId="{D046CAC8-A59F-4F25-BCF8-C10DBCB28453}" srcId="{8BBCEBB8-57DC-439A-B0A8-6AA0485E7F5E}" destId="{9F1AFA5A-C638-4F7E-83BD-88E130F6FF4D}" srcOrd="4" destOrd="0" parTransId="{7C73C7FB-DEC2-4EC9-8907-5752C1E86B36}" sibTransId="{C21E8740-EAF4-4C9D-A264-F3C9FBD33BC6}"/>
    <dgm:cxn modelId="{8E55821B-B3CE-4F5F-B51D-F45ADF588776}" srcId="{8BBCEBB8-57DC-439A-B0A8-6AA0485E7F5E}" destId="{14BC565C-AE02-48D6-A35E-4C4904AFEF79}" srcOrd="2" destOrd="0" parTransId="{4FEBD2C8-3BA4-4009-ADD4-1448BB3210DE}" sibTransId="{E1FA902F-02C5-4902-B6FB-2E6F791DB8E3}"/>
    <dgm:cxn modelId="{25FC8F0A-C0FA-4EC8-B5DB-36C14EF75FBE}" type="presOf" srcId="{1D183D2F-FCC1-4812-8A68-A8B9402A34F5}" destId="{2FBA437B-D2BA-4C6B-BD0A-0209860B8B44}" srcOrd="0" destOrd="0" presId="urn:microsoft.com/office/officeart/2005/8/layout/pyramid2"/>
    <dgm:cxn modelId="{26F9F8F2-D538-4865-9E3D-F089A079F589}" type="presOf" srcId="{D00E1DFE-40FB-45D4-AED1-17A16A355D53}" destId="{89F997F0-A45C-451A-A1FE-7A2339778ABC}" srcOrd="0" destOrd="0" presId="urn:microsoft.com/office/officeart/2005/8/layout/pyramid2"/>
    <dgm:cxn modelId="{04B0FCE5-2C21-49EE-82A5-DE32951E736F}" type="presOf" srcId="{C17349C2-8623-4938-B167-9493A4402036}" destId="{AEBB71F2-C2D3-4BF0-8377-0581523B95CD}" srcOrd="0" destOrd="0" presId="urn:microsoft.com/office/officeart/2005/8/layout/pyramid2"/>
    <dgm:cxn modelId="{CBF68565-869C-4B55-94D8-6B75BCA85716}" type="presOf" srcId="{8BBCEBB8-57DC-439A-B0A8-6AA0485E7F5E}" destId="{2B4D32EB-25F7-451C-A007-052DA6B6CB69}" srcOrd="0" destOrd="0" presId="urn:microsoft.com/office/officeart/2005/8/layout/pyramid2"/>
    <dgm:cxn modelId="{3CC74188-DEBF-4427-A2F3-891796BFACD7}" type="presOf" srcId="{8CDAD781-F556-43CB-BB33-DB20F0925765}" destId="{F42CCEB5-A2B0-49EA-A4FA-55DBCC192A95}" srcOrd="0" destOrd="0" presId="urn:microsoft.com/office/officeart/2005/8/layout/pyramid2"/>
    <dgm:cxn modelId="{FB978090-42F8-41E3-9FC6-FB2B6DF963D5}" type="presOf" srcId="{9F1AFA5A-C638-4F7E-83BD-88E130F6FF4D}" destId="{8EE2D5E8-A01B-4651-9BC5-4AEABCE93E09}" srcOrd="0" destOrd="0" presId="urn:microsoft.com/office/officeart/2005/8/layout/pyramid2"/>
    <dgm:cxn modelId="{F7AF4DB1-3274-45EE-BF63-110A35882A9B}" srcId="{8BBCEBB8-57DC-439A-B0A8-6AA0485E7F5E}" destId="{1D183D2F-FCC1-4812-8A68-A8B9402A34F5}" srcOrd="1" destOrd="0" parTransId="{0496D128-1173-49B6-BE33-7C5A17F2C7A6}" sibTransId="{C933E80C-6692-4873-8D9B-FED0C98144FA}"/>
    <dgm:cxn modelId="{F4A7691D-6F08-4C5E-A6C9-14AD3A25FE2C}" srcId="{8BBCEBB8-57DC-439A-B0A8-6AA0485E7F5E}" destId="{C17349C2-8623-4938-B167-9493A4402036}" srcOrd="3" destOrd="0" parTransId="{832B718A-78B4-4668-A22B-8897DFA84B45}" sibTransId="{C488416A-BB5C-4B4F-9DC8-EF796B4DD419}"/>
    <dgm:cxn modelId="{94D5CEE1-5D22-4720-A901-FBB8D7784D71}" srcId="{8BBCEBB8-57DC-439A-B0A8-6AA0485E7F5E}" destId="{D00E1DFE-40FB-45D4-AED1-17A16A355D53}" srcOrd="0" destOrd="0" parTransId="{5473097C-BACF-42DF-935F-6180BABED813}" sibTransId="{1C18D3D2-6EFC-44DC-AA1B-AEFDEDCEFE35}"/>
    <dgm:cxn modelId="{F84C954E-010E-47A7-8439-6399B10B2C2E}" type="presParOf" srcId="{2B4D32EB-25F7-451C-A007-052DA6B6CB69}" destId="{12215DF5-9438-4C38-AF0A-45E3F6335C15}" srcOrd="0" destOrd="0" presId="urn:microsoft.com/office/officeart/2005/8/layout/pyramid2"/>
    <dgm:cxn modelId="{0148B049-1CE9-4712-BAB6-CC4046E9479B}" type="presParOf" srcId="{2B4D32EB-25F7-451C-A007-052DA6B6CB69}" destId="{EFE49ABF-2853-4472-8B2E-F3FEFC32A95B}" srcOrd="1" destOrd="0" presId="urn:microsoft.com/office/officeart/2005/8/layout/pyramid2"/>
    <dgm:cxn modelId="{8B61C438-6925-4B70-922B-1E7FAF6B34BA}" type="presParOf" srcId="{EFE49ABF-2853-4472-8B2E-F3FEFC32A95B}" destId="{89F997F0-A45C-451A-A1FE-7A2339778ABC}" srcOrd="0" destOrd="0" presId="urn:microsoft.com/office/officeart/2005/8/layout/pyramid2"/>
    <dgm:cxn modelId="{3B1B20A9-CDE7-4747-8FF7-CD45E470D49F}" type="presParOf" srcId="{EFE49ABF-2853-4472-8B2E-F3FEFC32A95B}" destId="{8CDA131F-09C1-4514-A28B-62190E4FD61B}" srcOrd="1" destOrd="0" presId="urn:microsoft.com/office/officeart/2005/8/layout/pyramid2"/>
    <dgm:cxn modelId="{65029E64-8A47-42BE-B398-7AFFD9A29487}" type="presParOf" srcId="{EFE49ABF-2853-4472-8B2E-F3FEFC32A95B}" destId="{2FBA437B-D2BA-4C6B-BD0A-0209860B8B44}" srcOrd="2" destOrd="0" presId="urn:microsoft.com/office/officeart/2005/8/layout/pyramid2"/>
    <dgm:cxn modelId="{DD4C9708-D237-4218-8E95-13D9FA2DA2CA}" type="presParOf" srcId="{EFE49ABF-2853-4472-8B2E-F3FEFC32A95B}" destId="{F58D8259-58CE-4DD6-9977-8DCCCEA82D25}" srcOrd="3" destOrd="0" presId="urn:microsoft.com/office/officeart/2005/8/layout/pyramid2"/>
    <dgm:cxn modelId="{B5489B81-7267-45F0-87F1-4FD5D811893F}" type="presParOf" srcId="{EFE49ABF-2853-4472-8B2E-F3FEFC32A95B}" destId="{01017C75-9AD2-4FC6-9FC2-0901DA0FC7D3}" srcOrd="4" destOrd="0" presId="urn:microsoft.com/office/officeart/2005/8/layout/pyramid2"/>
    <dgm:cxn modelId="{4DDC4792-6633-4F8F-8939-E914667641E6}" type="presParOf" srcId="{EFE49ABF-2853-4472-8B2E-F3FEFC32A95B}" destId="{C286BA52-1357-40EE-AEFC-8FB02C51EFFE}" srcOrd="5" destOrd="0" presId="urn:microsoft.com/office/officeart/2005/8/layout/pyramid2"/>
    <dgm:cxn modelId="{CD115BA8-EA2E-4D08-940C-35E0448D514D}" type="presParOf" srcId="{EFE49ABF-2853-4472-8B2E-F3FEFC32A95B}" destId="{AEBB71F2-C2D3-4BF0-8377-0581523B95CD}" srcOrd="6" destOrd="0" presId="urn:microsoft.com/office/officeart/2005/8/layout/pyramid2"/>
    <dgm:cxn modelId="{3DDA139D-6B8A-43C9-BC80-664EA95D3A5E}" type="presParOf" srcId="{EFE49ABF-2853-4472-8B2E-F3FEFC32A95B}" destId="{E051BEE4-87D6-4608-99C3-089BADE4278E}" srcOrd="7" destOrd="0" presId="urn:microsoft.com/office/officeart/2005/8/layout/pyramid2"/>
    <dgm:cxn modelId="{74BA20CF-CBA2-4864-B7C8-81320152ECE1}" type="presParOf" srcId="{EFE49ABF-2853-4472-8B2E-F3FEFC32A95B}" destId="{8EE2D5E8-A01B-4651-9BC5-4AEABCE93E09}" srcOrd="8" destOrd="0" presId="urn:microsoft.com/office/officeart/2005/8/layout/pyramid2"/>
    <dgm:cxn modelId="{9773C739-EA86-41DA-9C81-59D7A1EE888D}" type="presParOf" srcId="{EFE49ABF-2853-4472-8B2E-F3FEFC32A95B}" destId="{FEF3515C-86E8-4A82-892E-7C1AFA7E41D6}" srcOrd="9" destOrd="0" presId="urn:microsoft.com/office/officeart/2005/8/layout/pyramid2"/>
    <dgm:cxn modelId="{0A06A64A-A91B-4AFB-9020-D70B6D25C8E3}" type="presParOf" srcId="{EFE49ABF-2853-4472-8B2E-F3FEFC32A95B}" destId="{F42CCEB5-A2B0-49EA-A4FA-55DBCC192A95}" srcOrd="10" destOrd="0" presId="urn:microsoft.com/office/officeart/2005/8/layout/pyramid2"/>
    <dgm:cxn modelId="{9AE884BE-C5A0-43CA-9D06-1951977984AC}" type="presParOf" srcId="{EFE49ABF-2853-4472-8B2E-F3FEFC32A95B}" destId="{99460593-FB2B-4520-BC4A-C048091222B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AB0278-7E4C-431E-8816-FABA64D8E870}" type="doc">
      <dgm:prSet loTypeId="urn:microsoft.com/office/officeart/2009/3/layout/Descending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C7E9AE6-ACD3-4AB7-A826-A8FB965D314E}">
      <dgm:prSet/>
      <dgm:spPr/>
      <dgm:t>
        <a:bodyPr/>
        <a:lstStyle/>
        <a:p>
          <a:r>
            <a:rPr lang="de-DE" dirty="0" smtClean="0"/>
            <a:t> </a:t>
          </a:r>
          <a:endParaRPr lang="de-DE" dirty="0"/>
        </a:p>
      </dgm:t>
    </dgm:pt>
    <dgm:pt modelId="{6E6D509B-E724-4A0E-972E-707D462E0185}" type="parTrans" cxnId="{58CA999B-4A14-4DA0-9498-8687054C8CEA}">
      <dgm:prSet/>
      <dgm:spPr/>
      <dgm:t>
        <a:bodyPr/>
        <a:lstStyle/>
        <a:p>
          <a:endParaRPr lang="de-DE"/>
        </a:p>
      </dgm:t>
    </dgm:pt>
    <dgm:pt modelId="{15FC3D8C-D2DC-4D8A-8B85-D5043A07368A}" type="sibTrans" cxnId="{58CA999B-4A14-4DA0-9498-8687054C8CEA}">
      <dgm:prSet/>
      <dgm:spPr/>
      <dgm:t>
        <a:bodyPr/>
        <a:lstStyle/>
        <a:p>
          <a:endParaRPr lang="de-DE"/>
        </a:p>
      </dgm:t>
    </dgm:pt>
    <dgm:pt modelId="{F9A8F680-CC05-4527-B1F3-728669CCD39F}" type="pres">
      <dgm:prSet presAssocID="{2BAB0278-7E4C-431E-8816-FABA64D8E87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de-DE"/>
        </a:p>
      </dgm:t>
    </dgm:pt>
    <dgm:pt modelId="{45A9C5FE-BBFE-47F0-AE08-66E0A5317276}" type="pres">
      <dgm:prSet presAssocID="{2BAB0278-7E4C-431E-8816-FABA64D8E870}" presName="arrowNode" presStyleLbl="node1" presStyleIdx="0" presStyleCnt="1" custAng="18976472"/>
      <dgm:spPr/>
    </dgm:pt>
    <dgm:pt modelId="{40B0C058-ED1D-4BE7-994F-B16D03F74F11}" type="pres">
      <dgm:prSet presAssocID="{FC7E9AE6-ACD3-4AB7-A826-A8FB965D314E}" presName="txNode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D8D53C-4C9E-4A2B-9C5B-791198D61169}" type="presOf" srcId="{2BAB0278-7E4C-431E-8816-FABA64D8E870}" destId="{F9A8F680-CC05-4527-B1F3-728669CCD39F}" srcOrd="0" destOrd="0" presId="urn:microsoft.com/office/officeart/2009/3/layout/DescendingProcess"/>
    <dgm:cxn modelId="{58CA999B-4A14-4DA0-9498-8687054C8CEA}" srcId="{2BAB0278-7E4C-431E-8816-FABA64D8E870}" destId="{FC7E9AE6-ACD3-4AB7-A826-A8FB965D314E}" srcOrd="0" destOrd="0" parTransId="{6E6D509B-E724-4A0E-972E-707D462E0185}" sibTransId="{15FC3D8C-D2DC-4D8A-8B85-D5043A07368A}"/>
    <dgm:cxn modelId="{7661DAC9-6ABD-4C0F-827D-B7BAE0A1DE5E}" type="presOf" srcId="{FC7E9AE6-ACD3-4AB7-A826-A8FB965D314E}" destId="{40B0C058-ED1D-4BE7-994F-B16D03F74F11}" srcOrd="0" destOrd="0" presId="urn:microsoft.com/office/officeart/2009/3/layout/DescendingProcess"/>
    <dgm:cxn modelId="{B995EEF0-E9B5-4F08-BC8D-EC0071E5A765}" type="presParOf" srcId="{F9A8F680-CC05-4527-B1F3-728669CCD39F}" destId="{45A9C5FE-BBFE-47F0-AE08-66E0A5317276}" srcOrd="0" destOrd="0" presId="urn:microsoft.com/office/officeart/2009/3/layout/DescendingProcess"/>
    <dgm:cxn modelId="{1801B621-B3DB-4DB4-9E88-00EE4CC9E72E}" type="presParOf" srcId="{F9A8F680-CC05-4527-B1F3-728669CCD39F}" destId="{40B0C058-ED1D-4BE7-994F-B16D03F74F11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15DF5-9438-4C38-AF0A-45E3F6335C15}">
      <dsp:nvSpPr>
        <dsp:cNvPr id="0" name=""/>
        <dsp:cNvSpPr/>
      </dsp:nvSpPr>
      <dsp:spPr>
        <a:xfrm>
          <a:off x="498773" y="0"/>
          <a:ext cx="2850136" cy="28501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997F0-A45C-451A-A1FE-7A2339778ABC}">
      <dsp:nvSpPr>
        <dsp:cNvPr id="0" name=""/>
        <dsp:cNvSpPr/>
      </dsp:nvSpPr>
      <dsp:spPr>
        <a:xfrm>
          <a:off x="1923841" y="286544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Erschaffen</a:t>
          </a:r>
          <a:endParaRPr lang="de-DE" sz="1400" kern="1200" dirty="0"/>
        </a:p>
      </dsp:txBody>
      <dsp:txXfrm>
        <a:off x="1940309" y="303012"/>
        <a:ext cx="1819652" cy="304404"/>
      </dsp:txXfrm>
    </dsp:sp>
    <dsp:sp modelId="{2FBA437B-D2BA-4C6B-BD0A-0209860B8B44}">
      <dsp:nvSpPr>
        <dsp:cNvPr id="0" name=""/>
        <dsp:cNvSpPr/>
      </dsp:nvSpPr>
      <dsp:spPr>
        <a:xfrm>
          <a:off x="1923841" y="666052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Beurteilen</a:t>
          </a:r>
          <a:endParaRPr lang="de-DE" sz="1400" kern="1200" dirty="0"/>
        </a:p>
      </dsp:txBody>
      <dsp:txXfrm>
        <a:off x="1940309" y="682520"/>
        <a:ext cx="1819652" cy="304404"/>
      </dsp:txXfrm>
    </dsp:sp>
    <dsp:sp modelId="{01017C75-9AD2-4FC6-9FC2-0901DA0FC7D3}">
      <dsp:nvSpPr>
        <dsp:cNvPr id="0" name=""/>
        <dsp:cNvSpPr/>
      </dsp:nvSpPr>
      <dsp:spPr>
        <a:xfrm>
          <a:off x="1923841" y="1045560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Analysieren</a:t>
          </a:r>
          <a:endParaRPr lang="de-DE" sz="1400" kern="1200" dirty="0"/>
        </a:p>
      </dsp:txBody>
      <dsp:txXfrm>
        <a:off x="1940309" y="1062028"/>
        <a:ext cx="1819652" cy="304404"/>
      </dsp:txXfrm>
    </dsp:sp>
    <dsp:sp modelId="{AEBB71F2-C2D3-4BF0-8377-0581523B95CD}">
      <dsp:nvSpPr>
        <dsp:cNvPr id="0" name=""/>
        <dsp:cNvSpPr/>
      </dsp:nvSpPr>
      <dsp:spPr>
        <a:xfrm>
          <a:off x="1923841" y="1425068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Anwenden</a:t>
          </a:r>
          <a:endParaRPr lang="de-DE" sz="1400" kern="1200" dirty="0"/>
        </a:p>
      </dsp:txBody>
      <dsp:txXfrm>
        <a:off x="1940309" y="1441536"/>
        <a:ext cx="1819652" cy="304404"/>
      </dsp:txXfrm>
    </dsp:sp>
    <dsp:sp modelId="{8EE2D5E8-A01B-4651-9BC5-4AEABCE93E09}">
      <dsp:nvSpPr>
        <dsp:cNvPr id="0" name=""/>
        <dsp:cNvSpPr/>
      </dsp:nvSpPr>
      <dsp:spPr>
        <a:xfrm>
          <a:off x="1923841" y="1804575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Verstehen</a:t>
          </a:r>
          <a:endParaRPr lang="de-DE" sz="1400" kern="1200" dirty="0"/>
        </a:p>
      </dsp:txBody>
      <dsp:txXfrm>
        <a:off x="1940309" y="1821043"/>
        <a:ext cx="1819652" cy="304404"/>
      </dsp:txXfrm>
    </dsp:sp>
    <dsp:sp modelId="{F42CCEB5-A2B0-49EA-A4FA-55DBCC192A95}">
      <dsp:nvSpPr>
        <dsp:cNvPr id="0" name=""/>
        <dsp:cNvSpPr/>
      </dsp:nvSpPr>
      <dsp:spPr>
        <a:xfrm>
          <a:off x="1923841" y="2184083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Wissen</a:t>
          </a:r>
          <a:endParaRPr lang="de-DE" sz="1400" kern="1200" dirty="0"/>
        </a:p>
      </dsp:txBody>
      <dsp:txXfrm>
        <a:off x="1940309" y="2200551"/>
        <a:ext cx="1819652" cy="304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9C5FE-BBFE-47F0-AE08-66E0A5317276}">
      <dsp:nvSpPr>
        <dsp:cNvPr id="0" name=""/>
        <dsp:cNvSpPr/>
      </dsp:nvSpPr>
      <dsp:spPr>
        <a:xfrm rot="1772846">
          <a:off x="974857" y="543583"/>
          <a:ext cx="2358150" cy="164451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0C058-ED1D-4BE7-994F-B16D03F74F11}">
      <dsp:nvSpPr>
        <dsp:cNvPr id="0" name=""/>
        <dsp:cNvSpPr/>
      </dsp:nvSpPr>
      <dsp:spPr>
        <a:xfrm>
          <a:off x="816773" y="0"/>
          <a:ext cx="1111794" cy="4370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 </a:t>
          </a:r>
          <a:endParaRPr lang="de-DE" sz="2600" kern="1200" dirty="0"/>
        </a:p>
      </dsp:txBody>
      <dsp:txXfrm>
        <a:off x="816773" y="0"/>
        <a:ext cx="1111794" cy="4370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15DF5-9438-4C38-AF0A-45E3F6335C15}">
      <dsp:nvSpPr>
        <dsp:cNvPr id="0" name=""/>
        <dsp:cNvSpPr/>
      </dsp:nvSpPr>
      <dsp:spPr>
        <a:xfrm>
          <a:off x="351452" y="0"/>
          <a:ext cx="2008303" cy="200830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997F0-A45C-451A-A1FE-7A2339778ABC}">
      <dsp:nvSpPr>
        <dsp:cNvPr id="0" name=""/>
        <dsp:cNvSpPr/>
      </dsp:nvSpPr>
      <dsp:spPr>
        <a:xfrm>
          <a:off x="1355604" y="201908"/>
          <a:ext cx="1305396" cy="2377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Erschaffen</a:t>
          </a:r>
          <a:endParaRPr lang="de-DE" sz="900" kern="1200" dirty="0"/>
        </a:p>
      </dsp:txBody>
      <dsp:txXfrm>
        <a:off x="1367208" y="213512"/>
        <a:ext cx="1282188" cy="214493"/>
      </dsp:txXfrm>
    </dsp:sp>
    <dsp:sp modelId="{2FBA437B-D2BA-4C6B-BD0A-0209860B8B44}">
      <dsp:nvSpPr>
        <dsp:cNvPr id="0" name=""/>
        <dsp:cNvSpPr/>
      </dsp:nvSpPr>
      <dsp:spPr>
        <a:xfrm>
          <a:off x="1355604" y="469323"/>
          <a:ext cx="1305396" cy="2377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Beurteilen</a:t>
          </a:r>
          <a:endParaRPr lang="de-DE" sz="900" kern="1200" dirty="0"/>
        </a:p>
      </dsp:txBody>
      <dsp:txXfrm>
        <a:off x="1367208" y="480927"/>
        <a:ext cx="1282188" cy="214493"/>
      </dsp:txXfrm>
    </dsp:sp>
    <dsp:sp modelId="{01017C75-9AD2-4FC6-9FC2-0901DA0FC7D3}">
      <dsp:nvSpPr>
        <dsp:cNvPr id="0" name=""/>
        <dsp:cNvSpPr/>
      </dsp:nvSpPr>
      <dsp:spPr>
        <a:xfrm>
          <a:off x="1355604" y="736737"/>
          <a:ext cx="1305396" cy="2377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Analysieren</a:t>
          </a:r>
          <a:endParaRPr lang="de-DE" sz="900" kern="1200" dirty="0"/>
        </a:p>
      </dsp:txBody>
      <dsp:txXfrm>
        <a:off x="1367208" y="748341"/>
        <a:ext cx="1282188" cy="214493"/>
      </dsp:txXfrm>
    </dsp:sp>
    <dsp:sp modelId="{AEBB71F2-C2D3-4BF0-8377-0581523B95CD}">
      <dsp:nvSpPr>
        <dsp:cNvPr id="0" name=""/>
        <dsp:cNvSpPr/>
      </dsp:nvSpPr>
      <dsp:spPr>
        <a:xfrm>
          <a:off x="1355604" y="1004151"/>
          <a:ext cx="1305396" cy="2377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Anwenden</a:t>
          </a:r>
          <a:endParaRPr lang="de-DE" sz="900" kern="1200" dirty="0"/>
        </a:p>
      </dsp:txBody>
      <dsp:txXfrm>
        <a:off x="1367208" y="1015755"/>
        <a:ext cx="1282188" cy="214493"/>
      </dsp:txXfrm>
    </dsp:sp>
    <dsp:sp modelId="{8EE2D5E8-A01B-4651-9BC5-4AEABCE93E09}">
      <dsp:nvSpPr>
        <dsp:cNvPr id="0" name=""/>
        <dsp:cNvSpPr/>
      </dsp:nvSpPr>
      <dsp:spPr>
        <a:xfrm>
          <a:off x="1355604" y="1271565"/>
          <a:ext cx="1305396" cy="2377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Verstehen</a:t>
          </a:r>
          <a:endParaRPr lang="de-DE" sz="900" kern="1200" dirty="0"/>
        </a:p>
      </dsp:txBody>
      <dsp:txXfrm>
        <a:off x="1367208" y="1283169"/>
        <a:ext cx="1282188" cy="214493"/>
      </dsp:txXfrm>
    </dsp:sp>
    <dsp:sp modelId="{F42CCEB5-A2B0-49EA-A4FA-55DBCC192A95}">
      <dsp:nvSpPr>
        <dsp:cNvPr id="0" name=""/>
        <dsp:cNvSpPr/>
      </dsp:nvSpPr>
      <dsp:spPr>
        <a:xfrm>
          <a:off x="1355604" y="1538979"/>
          <a:ext cx="1305396" cy="2377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/>
            <a:t>Wissen</a:t>
          </a:r>
          <a:endParaRPr lang="de-DE" sz="900" kern="1200" dirty="0"/>
        </a:p>
      </dsp:txBody>
      <dsp:txXfrm>
        <a:off x="1367208" y="1550583"/>
        <a:ext cx="1282188" cy="2144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9C5FE-BBFE-47F0-AE08-66E0A5317276}">
      <dsp:nvSpPr>
        <dsp:cNvPr id="0" name=""/>
        <dsp:cNvSpPr/>
      </dsp:nvSpPr>
      <dsp:spPr>
        <a:xfrm rot="1800000">
          <a:off x="621555" y="346581"/>
          <a:ext cx="1503525" cy="104852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0C058-ED1D-4BE7-994F-B16D03F74F11}">
      <dsp:nvSpPr>
        <dsp:cNvPr id="0" name=""/>
        <dsp:cNvSpPr/>
      </dsp:nvSpPr>
      <dsp:spPr>
        <a:xfrm>
          <a:off x="520764" y="0"/>
          <a:ext cx="708865" cy="2786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 </a:t>
          </a:r>
          <a:endParaRPr lang="de-DE" sz="1600" kern="1200" dirty="0"/>
        </a:p>
      </dsp:txBody>
      <dsp:txXfrm>
        <a:off x="520764" y="0"/>
        <a:ext cx="708865" cy="278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15DF5-9438-4C38-AF0A-45E3F6335C15}">
      <dsp:nvSpPr>
        <dsp:cNvPr id="0" name=""/>
        <dsp:cNvSpPr/>
      </dsp:nvSpPr>
      <dsp:spPr>
        <a:xfrm>
          <a:off x="498773" y="0"/>
          <a:ext cx="2850136" cy="285013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F997F0-A45C-451A-A1FE-7A2339778ABC}">
      <dsp:nvSpPr>
        <dsp:cNvPr id="0" name=""/>
        <dsp:cNvSpPr/>
      </dsp:nvSpPr>
      <dsp:spPr>
        <a:xfrm>
          <a:off x="1923841" y="286544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Erschaffen</a:t>
          </a:r>
          <a:endParaRPr lang="de-DE" sz="1400" kern="1200" dirty="0"/>
        </a:p>
      </dsp:txBody>
      <dsp:txXfrm>
        <a:off x="1940309" y="303012"/>
        <a:ext cx="1819652" cy="304404"/>
      </dsp:txXfrm>
    </dsp:sp>
    <dsp:sp modelId="{2FBA437B-D2BA-4C6B-BD0A-0209860B8B44}">
      <dsp:nvSpPr>
        <dsp:cNvPr id="0" name=""/>
        <dsp:cNvSpPr/>
      </dsp:nvSpPr>
      <dsp:spPr>
        <a:xfrm>
          <a:off x="1923841" y="666052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Beurteilen</a:t>
          </a:r>
          <a:endParaRPr lang="de-DE" sz="1400" kern="1200" dirty="0"/>
        </a:p>
      </dsp:txBody>
      <dsp:txXfrm>
        <a:off x="1940309" y="682520"/>
        <a:ext cx="1819652" cy="304404"/>
      </dsp:txXfrm>
    </dsp:sp>
    <dsp:sp modelId="{01017C75-9AD2-4FC6-9FC2-0901DA0FC7D3}">
      <dsp:nvSpPr>
        <dsp:cNvPr id="0" name=""/>
        <dsp:cNvSpPr/>
      </dsp:nvSpPr>
      <dsp:spPr>
        <a:xfrm>
          <a:off x="1923841" y="1045560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Analysieren</a:t>
          </a:r>
          <a:endParaRPr lang="de-DE" sz="1400" kern="1200" dirty="0"/>
        </a:p>
      </dsp:txBody>
      <dsp:txXfrm>
        <a:off x="1940309" y="1062028"/>
        <a:ext cx="1819652" cy="304404"/>
      </dsp:txXfrm>
    </dsp:sp>
    <dsp:sp modelId="{AEBB71F2-C2D3-4BF0-8377-0581523B95CD}">
      <dsp:nvSpPr>
        <dsp:cNvPr id="0" name=""/>
        <dsp:cNvSpPr/>
      </dsp:nvSpPr>
      <dsp:spPr>
        <a:xfrm>
          <a:off x="1923841" y="1425068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Anwenden</a:t>
          </a:r>
          <a:endParaRPr lang="de-DE" sz="1400" kern="1200" dirty="0"/>
        </a:p>
      </dsp:txBody>
      <dsp:txXfrm>
        <a:off x="1940309" y="1441536"/>
        <a:ext cx="1819652" cy="304404"/>
      </dsp:txXfrm>
    </dsp:sp>
    <dsp:sp modelId="{8EE2D5E8-A01B-4651-9BC5-4AEABCE93E09}">
      <dsp:nvSpPr>
        <dsp:cNvPr id="0" name=""/>
        <dsp:cNvSpPr/>
      </dsp:nvSpPr>
      <dsp:spPr>
        <a:xfrm>
          <a:off x="1923841" y="1804575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Verstehen</a:t>
          </a:r>
          <a:endParaRPr lang="de-DE" sz="1400" kern="1200" dirty="0"/>
        </a:p>
      </dsp:txBody>
      <dsp:txXfrm>
        <a:off x="1940309" y="1821043"/>
        <a:ext cx="1819652" cy="304404"/>
      </dsp:txXfrm>
    </dsp:sp>
    <dsp:sp modelId="{F42CCEB5-A2B0-49EA-A4FA-55DBCC192A95}">
      <dsp:nvSpPr>
        <dsp:cNvPr id="0" name=""/>
        <dsp:cNvSpPr/>
      </dsp:nvSpPr>
      <dsp:spPr>
        <a:xfrm>
          <a:off x="1923841" y="2184083"/>
          <a:ext cx="1852588" cy="3373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Wissen</a:t>
          </a:r>
          <a:endParaRPr lang="de-DE" sz="1400" kern="1200" dirty="0"/>
        </a:p>
      </dsp:txBody>
      <dsp:txXfrm>
        <a:off x="1940309" y="2200551"/>
        <a:ext cx="1819652" cy="3044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9C5FE-BBFE-47F0-AE08-66E0A5317276}">
      <dsp:nvSpPr>
        <dsp:cNvPr id="0" name=""/>
        <dsp:cNvSpPr/>
      </dsp:nvSpPr>
      <dsp:spPr>
        <a:xfrm rot="1772846">
          <a:off x="974857" y="543583"/>
          <a:ext cx="2358150" cy="164451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B0C058-ED1D-4BE7-994F-B16D03F74F11}">
      <dsp:nvSpPr>
        <dsp:cNvPr id="0" name=""/>
        <dsp:cNvSpPr/>
      </dsp:nvSpPr>
      <dsp:spPr>
        <a:xfrm>
          <a:off x="816773" y="0"/>
          <a:ext cx="1111794" cy="437069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600" kern="1200" dirty="0" smtClean="0"/>
            <a:t> </a:t>
          </a:r>
          <a:endParaRPr lang="de-DE" sz="2600" kern="1200" dirty="0"/>
        </a:p>
      </dsp:txBody>
      <dsp:txXfrm>
        <a:off x="816773" y="0"/>
        <a:ext cx="1111794" cy="437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27A23-44A0-492A-A45B-38998BEE8CE0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6298-5CB0-4305-AED0-89B0B6F47A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7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FF48-C6FD-4B7D-AC4B-432D493769D4}" type="datetimeFigureOut">
              <a:rPr lang="de-DE" smtClean="0"/>
              <a:t>28.11.2023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D6383-7BE4-4CDF-ACBF-99CA67189A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19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D6383-7BE4-4CDF-ACBF-99CA67189AD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62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3D6383-7BE4-4CDF-ACBF-99CA67189ADE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48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98643"/>
            <a:ext cx="9144000" cy="28591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82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6390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18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704"/>
            <a:ext cx="10515600" cy="44802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1141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555431"/>
            <a:ext cx="422564" cy="23531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9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752EA9E-F2EC-4909-A6B6-8233E4C8BF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9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Konstruktivismus und Präsenz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65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8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3577"/>
            <a:ext cx="10515600" cy="448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6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89987"/>
            <a:ext cx="12192000" cy="3680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9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Konstruktivismus und Präsenz</a:t>
            </a:r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9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752EA9E-F2EC-4909-A6B6-8233E4C8BF2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838200" y="6489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8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creativecommons.org/licenses/by/4.0" TargetMode="Externa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hyperlink" Target="https://commons.wikimedia.org/wiki/File:H%C3%B6rsaalzentrum_Chemie_-_Gro%C3%9Fer_H%C3%B6rsaal_01.jpg" TargetMode="External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image" Target="../media/image50.png"/><Relationship Id="rId39" Type="http://schemas.openxmlformats.org/officeDocument/2006/relationships/image" Target="../media/image63.png"/><Relationship Id="rId21" Type="http://schemas.openxmlformats.org/officeDocument/2006/relationships/slideLayout" Target="../slideLayouts/slideLayout3.xml"/><Relationship Id="rId34" Type="http://schemas.openxmlformats.org/officeDocument/2006/relationships/image" Target="../media/image58.png"/><Relationship Id="rId7" Type="http://schemas.openxmlformats.org/officeDocument/2006/relationships/tags" Target="../tags/tag7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image" Target="../media/image53.png"/><Relationship Id="rId41" Type="http://schemas.openxmlformats.org/officeDocument/2006/relationships/image" Target="../media/image65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37" Type="http://schemas.openxmlformats.org/officeDocument/2006/relationships/image" Target="../media/image61.png"/><Relationship Id="rId40" Type="http://schemas.openxmlformats.org/officeDocument/2006/relationships/image" Target="../media/image64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image" Target="../media/image55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Relationship Id="rId8" Type="http://schemas.openxmlformats.org/officeDocument/2006/relationships/tags" Target="../tags/tag74.xml"/><Relationship Id="rId3" Type="http://schemas.openxmlformats.org/officeDocument/2006/relationships/tags" Target="../tags/tag69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image" Target="../media/image68.png"/><Relationship Id="rId18" Type="http://schemas.openxmlformats.org/officeDocument/2006/relationships/image" Target="../media/image72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67.png"/><Relationship Id="rId17" Type="http://schemas.openxmlformats.org/officeDocument/2006/relationships/image" Target="../media/image71.png"/><Relationship Id="rId2" Type="http://schemas.openxmlformats.org/officeDocument/2006/relationships/tags" Target="../tags/tag88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66.png"/><Relationship Id="rId5" Type="http://schemas.openxmlformats.org/officeDocument/2006/relationships/tags" Target="../tags/tag91.xml"/><Relationship Id="rId15" Type="http://schemas.openxmlformats.org/officeDocument/2006/relationships/image" Target="../media/image69.png"/><Relationship Id="rId10" Type="http://schemas.openxmlformats.org/officeDocument/2006/relationships/slideLayout" Target="../slideLayouts/slideLayout3.xml"/><Relationship Id="rId19" Type="http://schemas.openxmlformats.org/officeDocument/2006/relationships/image" Target="../media/image73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hyperlink" Target="https://bauforumstahl.de/wissen/stahlprofile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79.png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image" Target="../media/image78.png"/><Relationship Id="rId2" Type="http://schemas.openxmlformats.org/officeDocument/2006/relationships/tags" Target="../tags/tag97.xml"/><Relationship Id="rId16" Type="http://schemas.openxmlformats.org/officeDocument/2006/relationships/image" Target="../media/image81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image" Target="../media/image77.png"/><Relationship Id="rId5" Type="http://schemas.openxmlformats.org/officeDocument/2006/relationships/tags" Target="../tags/tag100.xml"/><Relationship Id="rId1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tags" Target="../tags/tag99.xml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tags" Target="../tags/tag105.xml"/><Relationship Id="rId21" Type="http://schemas.openxmlformats.org/officeDocument/2006/relationships/image" Target="../media/image90.png"/><Relationship Id="rId7" Type="http://schemas.openxmlformats.org/officeDocument/2006/relationships/tags" Target="../tags/tag109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86.png"/><Relationship Id="rId2" Type="http://schemas.openxmlformats.org/officeDocument/2006/relationships/tags" Target="../tags/tag104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7.xml"/><Relationship Id="rId15" Type="http://schemas.openxmlformats.org/officeDocument/2006/relationships/image" Target="../media/image84.png"/><Relationship Id="rId10" Type="http://schemas.openxmlformats.org/officeDocument/2006/relationships/tags" Target="../tags/tag112.xml"/><Relationship Id="rId19" Type="http://schemas.openxmlformats.org/officeDocument/2006/relationships/image" Target="../media/image88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83.png"/><Relationship Id="rId22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13" Type="http://schemas.openxmlformats.org/officeDocument/2006/relationships/image" Target="../media/image87.pn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86.png"/><Relationship Id="rId2" Type="http://schemas.openxmlformats.org/officeDocument/2006/relationships/tags" Target="../tags/tag114.xml"/><Relationship Id="rId16" Type="http://schemas.openxmlformats.org/officeDocument/2006/relationships/image" Target="../media/image93.png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85.png"/><Relationship Id="rId5" Type="http://schemas.openxmlformats.org/officeDocument/2006/relationships/tags" Target="../tags/tag117.xml"/><Relationship Id="rId15" Type="http://schemas.openxmlformats.org/officeDocument/2006/relationships/image" Target="../media/image92.png"/><Relationship Id="rId10" Type="http://schemas.openxmlformats.org/officeDocument/2006/relationships/image" Target="../media/image84.png"/><Relationship Id="rId4" Type="http://schemas.openxmlformats.org/officeDocument/2006/relationships/tags" Target="../tags/tag116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image" Target="../media/image10.png"/><Relationship Id="rId26" Type="http://schemas.openxmlformats.org/officeDocument/2006/relationships/image" Target="../media/image102.png"/><Relationship Id="rId3" Type="http://schemas.openxmlformats.org/officeDocument/2006/relationships/tags" Target="../tags/tag126.xml"/><Relationship Id="rId21" Type="http://schemas.openxmlformats.org/officeDocument/2006/relationships/image" Target="../media/image13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9.png"/><Relationship Id="rId25" Type="http://schemas.openxmlformats.org/officeDocument/2006/relationships/image" Target="../media/image101.png"/><Relationship Id="rId2" Type="http://schemas.openxmlformats.org/officeDocument/2006/relationships/tags" Target="../tags/tag125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microsoft.com/office/2007/relationships/hdphoto" Target="../media/hdphoto1.wdp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00.png"/><Relationship Id="rId5" Type="http://schemas.openxmlformats.org/officeDocument/2006/relationships/tags" Target="../tags/tag128.xml"/><Relationship Id="rId15" Type="http://schemas.openxmlformats.org/officeDocument/2006/relationships/image" Target="../media/image98.png"/><Relationship Id="rId23" Type="http://schemas.openxmlformats.org/officeDocument/2006/relationships/image" Target="../media/image99.png"/><Relationship Id="rId28" Type="http://schemas.openxmlformats.org/officeDocument/2006/relationships/image" Target="../media/image7.png"/><Relationship Id="rId10" Type="http://schemas.openxmlformats.org/officeDocument/2006/relationships/tags" Target="../tags/tag133.xml"/><Relationship Id="rId19" Type="http://schemas.openxmlformats.org/officeDocument/2006/relationships/image" Target="../media/image11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14.png"/><Relationship Id="rId27" Type="http://schemas.openxmlformats.org/officeDocument/2006/relationships/image" Target="../media/image6.png"/><Relationship Id="rId30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tags" Target="../tags/tag149.xml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tags" Target="../tags/tag139.xml"/><Relationship Id="rId21" Type="http://schemas.openxmlformats.org/officeDocument/2006/relationships/image" Target="../media/image110.png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tags" Target="../tags/tag138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24" Type="http://schemas.openxmlformats.org/officeDocument/2006/relationships/image" Target="../media/image113.png"/><Relationship Id="rId5" Type="http://schemas.openxmlformats.org/officeDocument/2006/relationships/tags" Target="../tags/tag141.xml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tags" Target="../tags/tag146.xml"/><Relationship Id="rId19" Type="http://schemas.openxmlformats.org/officeDocument/2006/relationships/image" Target="../media/image108.png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slideLayout" Target="../slideLayouts/slideLayout3.xml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creativecommons.org/licenses/by/4.0" TargetMode="External"/><Relationship Id="rId1" Type="http://schemas.openxmlformats.org/officeDocument/2006/relationships/tags" Target="../tags/tag150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5" Type="http://schemas.openxmlformats.org/officeDocument/2006/relationships/hyperlink" Target="https://commons.wikimedia.org/wiki/File:H%C3%B6rsaalzentrum_Chemie_-_Gro%C3%9Fer_H%C3%B6rsaal_01.jpg" TargetMode="External"/><Relationship Id="rId10" Type="http://schemas.openxmlformats.org/officeDocument/2006/relationships/diagramData" Target="../diagrams/data6.xml"/><Relationship Id="rId4" Type="http://schemas.openxmlformats.org/officeDocument/2006/relationships/diagramData" Target="../diagrams/data5.xml"/><Relationship Id="rId9" Type="http://schemas.openxmlformats.org/officeDocument/2006/relationships/image" Target="../media/image3.jpeg"/><Relationship Id="rId14" Type="http://schemas.microsoft.com/office/2007/relationships/diagramDrawing" Target="../diagrams/drawin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tags" Target="../tags/tag6.xml"/><Relationship Id="rId21" Type="http://schemas.openxmlformats.org/officeDocument/2006/relationships/image" Target="../media/image1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microsoft.com/office/2007/relationships/hdphoto" Target="../media/hdphoto1.wdp"/><Relationship Id="rId25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14.png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ags" Target="../tags/tag13.xml"/><Relationship Id="rId19" Type="http://schemas.openxmlformats.org/officeDocument/2006/relationships/image" Target="../media/image9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5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8.png"/><Relationship Id="rId26" Type="http://schemas.openxmlformats.org/officeDocument/2006/relationships/image" Target="../media/image20.png"/><Relationship Id="rId3" Type="http://schemas.openxmlformats.org/officeDocument/2006/relationships/tags" Target="../tags/tag18.xml"/><Relationship Id="rId21" Type="http://schemas.openxmlformats.org/officeDocument/2006/relationships/image" Target="../media/image11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2" Type="http://schemas.openxmlformats.org/officeDocument/2006/relationships/tags" Target="../tags/tag17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4.png"/><Relationship Id="rId5" Type="http://schemas.openxmlformats.org/officeDocument/2006/relationships/tags" Target="../tags/tag20.xm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28" Type="http://schemas.openxmlformats.org/officeDocument/2006/relationships/image" Target="../media/image22.png"/><Relationship Id="rId10" Type="http://schemas.openxmlformats.org/officeDocument/2006/relationships/tags" Target="../tags/tag25.xml"/><Relationship Id="rId19" Type="http://schemas.openxmlformats.org/officeDocument/2006/relationships/image" Target="../media/image9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5.png"/><Relationship Id="rId22" Type="http://schemas.openxmlformats.org/officeDocument/2006/relationships/image" Target="../media/image12.png"/><Relationship Id="rId27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3.xml"/><Relationship Id="rId18" Type="http://schemas.microsoft.com/office/2007/relationships/hdphoto" Target="../media/hdphoto1.wdp"/><Relationship Id="rId26" Type="http://schemas.openxmlformats.org/officeDocument/2006/relationships/image" Target="../media/image23.png"/><Relationship Id="rId3" Type="http://schemas.openxmlformats.org/officeDocument/2006/relationships/tags" Target="../tags/tag30.xml"/><Relationship Id="rId21" Type="http://schemas.openxmlformats.org/officeDocument/2006/relationships/image" Target="../media/image10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image" Target="../media/image7.png"/><Relationship Id="rId25" Type="http://schemas.openxmlformats.org/officeDocument/2006/relationships/image" Target="../media/image14.png"/><Relationship Id="rId2" Type="http://schemas.openxmlformats.org/officeDocument/2006/relationships/tags" Target="../tags/tag29.xml"/><Relationship Id="rId16" Type="http://schemas.openxmlformats.org/officeDocument/2006/relationships/image" Target="../media/image6.png"/><Relationship Id="rId20" Type="http://schemas.openxmlformats.org/officeDocument/2006/relationships/image" Target="../media/image9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3.png"/><Relationship Id="rId5" Type="http://schemas.openxmlformats.org/officeDocument/2006/relationships/tags" Target="../tags/tag32.xml"/><Relationship Id="rId15" Type="http://schemas.openxmlformats.org/officeDocument/2006/relationships/image" Target="../media/image5.png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37.xml"/><Relationship Id="rId19" Type="http://schemas.openxmlformats.org/officeDocument/2006/relationships/image" Target="../media/image8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../media/image18.png"/><Relationship Id="rId22" Type="http://schemas.openxmlformats.org/officeDocument/2006/relationships/image" Target="../media/image11.png"/><Relationship Id="rId27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8.png"/><Relationship Id="rId26" Type="http://schemas.openxmlformats.org/officeDocument/2006/relationships/image" Target="../media/image25.png"/><Relationship Id="rId3" Type="http://schemas.openxmlformats.org/officeDocument/2006/relationships/tags" Target="../tags/tag42.xml"/><Relationship Id="rId21" Type="http://schemas.openxmlformats.org/officeDocument/2006/relationships/image" Target="../media/image11.png"/><Relationship Id="rId7" Type="http://schemas.openxmlformats.org/officeDocument/2006/relationships/tags" Target="../tags/tag46.xml"/><Relationship Id="rId12" Type="http://schemas.openxmlformats.org/officeDocument/2006/relationships/tags" Target="../tags/tag51.xml"/><Relationship Id="rId17" Type="http://schemas.microsoft.com/office/2007/relationships/hdphoto" Target="../media/hdphoto1.wdp"/><Relationship Id="rId25" Type="http://schemas.openxmlformats.org/officeDocument/2006/relationships/image" Target="../media/image24.png"/><Relationship Id="rId2" Type="http://schemas.openxmlformats.org/officeDocument/2006/relationships/tags" Target="../tags/tag41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29" Type="http://schemas.openxmlformats.org/officeDocument/2006/relationships/image" Target="../media/image28.png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image" Target="../media/image14.png"/><Relationship Id="rId5" Type="http://schemas.openxmlformats.org/officeDocument/2006/relationships/tags" Target="../tags/tag44.xml"/><Relationship Id="rId15" Type="http://schemas.openxmlformats.org/officeDocument/2006/relationships/image" Target="../media/image6.png"/><Relationship Id="rId23" Type="http://schemas.openxmlformats.org/officeDocument/2006/relationships/image" Target="../media/image13.png"/><Relationship Id="rId28" Type="http://schemas.openxmlformats.org/officeDocument/2006/relationships/image" Target="../media/image27.png"/><Relationship Id="rId10" Type="http://schemas.openxmlformats.org/officeDocument/2006/relationships/tags" Target="../tags/tag49.xml"/><Relationship Id="rId19" Type="http://schemas.openxmlformats.org/officeDocument/2006/relationships/image" Target="../media/image9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image" Target="../media/image5.png"/><Relationship Id="rId22" Type="http://schemas.openxmlformats.org/officeDocument/2006/relationships/image" Target="../media/image12.png"/><Relationship Id="rId2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3.png"/><Relationship Id="rId18" Type="http://schemas.openxmlformats.org/officeDocument/2006/relationships/diagramColors" Target="../diagrams/colors3.xml"/><Relationship Id="rId26" Type="http://schemas.openxmlformats.org/officeDocument/2006/relationships/image" Target="../media/image7.png"/><Relationship Id="rId3" Type="http://schemas.openxmlformats.org/officeDocument/2006/relationships/tags" Target="../tags/tag54.xml"/><Relationship Id="rId21" Type="http://schemas.openxmlformats.org/officeDocument/2006/relationships/diagramLayout" Target="../diagrams/layout4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32.png"/><Relationship Id="rId17" Type="http://schemas.openxmlformats.org/officeDocument/2006/relationships/diagramQuickStyle" Target="../diagrams/quickStyle3.xml"/><Relationship Id="rId25" Type="http://schemas.openxmlformats.org/officeDocument/2006/relationships/image" Target="../media/image35.png"/><Relationship Id="rId2" Type="http://schemas.openxmlformats.org/officeDocument/2006/relationships/tags" Target="../tags/tag53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31.png"/><Relationship Id="rId24" Type="http://schemas.microsoft.com/office/2007/relationships/diagramDrawing" Target="../diagrams/drawing4.xml"/><Relationship Id="rId5" Type="http://schemas.openxmlformats.org/officeDocument/2006/relationships/tags" Target="../tags/tag56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image" Target="../media/image30.png"/><Relationship Id="rId19" Type="http://schemas.microsoft.com/office/2007/relationships/diagramDrawing" Target="../diagrams/drawing3.xml"/><Relationship Id="rId4" Type="http://schemas.openxmlformats.org/officeDocument/2006/relationships/tags" Target="../tags/tag55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diagramQuickStyle" Target="../diagrams/quickStyle4.xml"/><Relationship Id="rId27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7.png"/><Relationship Id="rId18" Type="http://schemas.openxmlformats.org/officeDocument/2006/relationships/image" Target="../media/image42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38.png"/><Relationship Id="rId17" Type="http://schemas.openxmlformats.org/officeDocument/2006/relationships/image" Target="../media/image41.png"/><Relationship Id="rId2" Type="http://schemas.openxmlformats.org/officeDocument/2006/relationships/tags" Target="../tags/tag59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37.png"/><Relationship Id="rId5" Type="http://schemas.openxmlformats.org/officeDocument/2006/relationships/tags" Target="../tags/tag62.xml"/><Relationship Id="rId15" Type="http://schemas.openxmlformats.org/officeDocument/2006/relationships/image" Target="../media/image39.pn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3.xml"/><Relationship Id="rId1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\documentclass{article}&#10;\usepackage{amsmath}&#10;\pagestyle{empty}&#10;\begin{document}&#10;&#10;\begin{center}&#10;\textbf{Konstruktivismus und Präsenz:}\\&#10;\textbf{Ein Widerspruch! Oder nicht unbedingt?}&#10;\end{center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1" y="834238"/>
            <a:ext cx="9440818" cy="960818"/>
          </a:xfrm>
          <a:prstGeom prst="rect">
            <a:avLst/>
          </a:prstGeom>
        </p:spPr>
      </p:pic>
      <p:sp>
        <p:nvSpPr>
          <p:cNvPr id="13" name="Subtitle 4 1"/>
          <p:cNvSpPr txBox="1">
            <a:spLocks/>
          </p:cNvSpPr>
          <p:nvPr/>
        </p:nvSpPr>
        <p:spPr>
          <a:xfrm>
            <a:off x="1523999" y="2026905"/>
            <a:ext cx="9144000" cy="42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Thorsten Bartel</a:t>
            </a:r>
            <a:endParaRPr lang="de-DE" dirty="0"/>
          </a:p>
        </p:txBody>
      </p:sp>
      <p:sp>
        <p:nvSpPr>
          <p:cNvPr id="16" name="Subtitle 4 2"/>
          <p:cNvSpPr txBox="1">
            <a:spLocks/>
          </p:cNvSpPr>
          <p:nvPr/>
        </p:nvSpPr>
        <p:spPr>
          <a:xfrm>
            <a:off x="1640731" y="5811354"/>
            <a:ext cx="9144000" cy="47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6. Treffen GAMM-FA „</a:t>
            </a:r>
            <a:r>
              <a:rPr lang="de-DE" dirty="0" err="1"/>
              <a:t>MoLeDiMM</a:t>
            </a:r>
            <a:r>
              <a:rPr lang="de-DE" dirty="0" smtClean="0"/>
              <a:t>“ </a:t>
            </a:r>
            <a:r>
              <a:rPr lang="de-DE" dirty="0" smtClean="0">
                <a:sym typeface="Wingdings" panose="05000000000000000000" pitchFamily="2" charset="2"/>
              </a:rPr>
              <a:t> 28.11.2023</a:t>
            </a:r>
            <a:endParaRPr lang="de-DE" dirty="0"/>
          </a:p>
        </p:txBody>
      </p:sp>
      <p:graphicFrame>
        <p:nvGraphicFramePr>
          <p:cNvPr id="36" name="Diagramm 35"/>
          <p:cNvGraphicFramePr/>
          <p:nvPr>
            <p:extLst>
              <p:ext uri="{D42A27DB-BD31-4B8C-83A1-F6EECF244321}">
                <p14:modId xmlns:p14="http://schemas.microsoft.com/office/powerpoint/2010/main" val="79988117"/>
              </p:ext>
            </p:extLst>
          </p:nvPr>
        </p:nvGraphicFramePr>
        <p:xfrm>
          <a:off x="590047" y="2680433"/>
          <a:ext cx="4275203" cy="285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63" y="2686264"/>
            <a:ext cx="5144906" cy="2894010"/>
          </a:xfrm>
          <a:prstGeom prst="rect">
            <a:avLst/>
          </a:prstGeom>
        </p:spPr>
      </p:pic>
      <p:graphicFrame>
        <p:nvGraphicFramePr>
          <p:cNvPr id="37" name="Diagramm 36"/>
          <p:cNvGraphicFramePr/>
          <p:nvPr>
            <p:extLst>
              <p:ext uri="{D42A27DB-BD31-4B8C-83A1-F6EECF244321}">
                <p14:modId xmlns:p14="http://schemas.microsoft.com/office/powerpoint/2010/main" val="3385654589"/>
              </p:ext>
            </p:extLst>
          </p:nvPr>
        </p:nvGraphicFramePr>
        <p:xfrm>
          <a:off x="3818510" y="2238129"/>
          <a:ext cx="4097526" cy="27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8" name="Rechteck 37"/>
          <p:cNvSpPr/>
          <p:nvPr/>
        </p:nvSpPr>
        <p:spPr>
          <a:xfrm>
            <a:off x="7121442" y="2592630"/>
            <a:ext cx="1896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???</a:t>
            </a:r>
            <a:endParaRPr lang="de-DE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 rot="16200000">
            <a:off x="9686499" y="3740026"/>
            <a:ext cx="337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5"/>
              </a:rPr>
              <a:t>Tyr-</a:t>
            </a:r>
            <a:r>
              <a:rPr lang="en-US" sz="1400" dirty="0" err="1" smtClean="0">
                <a:hlinkClick r:id="rId15"/>
              </a:rPr>
              <a:t>asd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6"/>
              </a:rPr>
              <a:t>CC </a:t>
            </a:r>
            <a:r>
              <a:rPr lang="en-US" sz="1400" dirty="0">
                <a:hlinkClick r:id="rId16"/>
              </a:rPr>
              <a:t>BY </a:t>
            </a:r>
            <a:r>
              <a:rPr lang="en-US" sz="1400" dirty="0" smtClean="0">
                <a:hlinkClick r:id="rId16"/>
              </a:rPr>
              <a:t>4.0</a:t>
            </a:r>
            <a:r>
              <a:rPr lang="en-US" sz="1400" dirty="0" smtClean="0"/>
              <a:t>, </a:t>
            </a:r>
            <a:r>
              <a:rPr lang="en-US" sz="1400" dirty="0"/>
              <a:t>via Wikimedia Commons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9482413" y="3211453"/>
            <a:ext cx="1456267" cy="785033"/>
          </a:xfrm>
          <a:prstGeom prst="wedgeRoundRectCallout">
            <a:avLst>
              <a:gd name="adj1" fmla="val -107460"/>
              <a:gd name="adj2" fmla="val 797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Gibt‘s noch Fragen?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bgerundetes Rechteck 31"/>
          <p:cNvSpPr/>
          <p:nvPr/>
        </p:nvSpPr>
        <p:spPr>
          <a:xfrm>
            <a:off x="838200" y="1696704"/>
            <a:ext cx="5522400" cy="4325416"/>
          </a:xfrm>
          <a:prstGeom prst="roundRect">
            <a:avLst/>
          </a:prstGeom>
          <a:solidFill>
            <a:srgbClr val="DCA9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0" name="Grafik 9" descr="\documentclass{article}&#10;\usepackage{amsmath}&#10;\pagestyle{empty}&#10;\begin{document}&#10;&#10;&#10;\textbf{Grundlegender Ansatz}&#10;&#10;\end{document}" title="IguanaTex Bitmap Display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50"/>
              <a:ext cx="5424362" cy="442987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Abgerundetes Rechteck 20"/>
          <p:cNvSpPr/>
          <p:nvPr/>
        </p:nvSpPr>
        <p:spPr>
          <a:xfrm>
            <a:off x="838200" y="1696704"/>
            <a:ext cx="2124000" cy="5832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\documentclass{article}&#10;\usepackage{amsmath,german}&#10;\pagestyle{empty}&#10;\begin{document}&#10;&#10;&#10;\textbf{Vorlesung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17" y="1847124"/>
            <a:ext cx="1504767" cy="282361"/>
          </a:xfrm>
          <a:prstGeom prst="rect">
            <a:avLst/>
          </a:prstGeom>
        </p:spPr>
      </p:pic>
      <p:sp>
        <p:nvSpPr>
          <p:cNvPr id="26" name="Abgerundetes Rechteck 25"/>
          <p:cNvSpPr/>
          <p:nvPr/>
        </p:nvSpPr>
        <p:spPr>
          <a:xfrm>
            <a:off x="3649800" y="1696704"/>
            <a:ext cx="1432800" cy="583200"/>
          </a:xfrm>
          <a:prstGeom prst="roundRect">
            <a:avLst/>
          </a:prstGeom>
          <a:solidFill>
            <a:srgbClr val="AFD1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\documentclass{article}&#10;\usepackage{amsmath,german}&#10;\pagestyle{empty}&#10;\begin{document}&#10;&#10;&#10;\textbf{Übung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56" y="1815059"/>
            <a:ext cx="1014488" cy="346491"/>
          </a:xfrm>
          <a:prstGeom prst="rect">
            <a:avLst/>
          </a:prstGeom>
        </p:spPr>
      </p:pic>
      <p:sp>
        <p:nvSpPr>
          <p:cNvPr id="27" name="Abgerundetes Rechteck 26"/>
          <p:cNvSpPr/>
          <p:nvPr/>
        </p:nvSpPr>
        <p:spPr>
          <a:xfrm>
            <a:off x="5770200" y="1696704"/>
            <a:ext cx="2026800" cy="583200"/>
          </a:xfrm>
          <a:prstGeom prst="roundRect">
            <a:avLst/>
          </a:prstGeom>
          <a:solidFill>
            <a:srgbClr val="A4B3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\documentclass{article}&#10;\usepackage{amsmath,german}&#10;\pagestyle{empty}&#10;\begin{document}&#10;&#10;&#10;\textbf{Tutorium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197" y="1875838"/>
            <a:ext cx="1436807" cy="224932"/>
          </a:xfrm>
          <a:prstGeom prst="rect">
            <a:avLst/>
          </a:prstGeom>
        </p:spPr>
      </p:pic>
      <p:sp>
        <p:nvSpPr>
          <p:cNvPr id="28" name="Abgerundetes Rechteck 27"/>
          <p:cNvSpPr/>
          <p:nvPr/>
        </p:nvSpPr>
        <p:spPr>
          <a:xfrm>
            <a:off x="8484600" y="1696704"/>
            <a:ext cx="2869200" cy="583200"/>
          </a:xfrm>
          <a:prstGeom prst="roundRect">
            <a:avLst/>
          </a:prstGeom>
          <a:solidFill>
            <a:srgbClr val="FFD89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\documentclass{article}&#10;\usepackage{amsmath,german}&#10;\pagestyle{empty}&#10;\begin{document}&#10;&#10;&#10;\textbf{Sprechstunde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92" y="1843163"/>
            <a:ext cx="2035017" cy="290283"/>
          </a:xfrm>
          <a:prstGeom prst="rect">
            <a:avLst/>
          </a:prstGeom>
        </p:spPr>
      </p:pic>
      <p:pic>
        <p:nvPicPr>
          <p:cNvPr id="34" name="Grafik 33" descr="\documentclass{article}&#10;\usepackage{amsmath}&#10;\pagestyle{empty}&#10;\begin{document}&#10;&#10;\textbf{\underline{Die} Veranstaltung}&#10;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14" y="2243208"/>
            <a:ext cx="2775771" cy="270629"/>
          </a:xfrm>
          <a:prstGeom prst="rect">
            <a:avLst/>
          </a:prstGeom>
        </p:spPr>
      </p:pic>
      <p:pic>
        <p:nvPicPr>
          <p:cNvPr id="39" name="Grafik 38" descr="\documentclass{article}&#10;\usepackage{amsmath}&#10;\pagestyle{empty}&#10;\begin{document}&#10;&#10;\parbox{6.cm}{&#10;\begin{itemize}&#10;\item Präsenzveranstaltung (synchron)&#10;\end{itemize}&#10;}&#10;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6" y="2821126"/>
            <a:ext cx="4625554" cy="309052"/>
          </a:xfrm>
          <a:prstGeom prst="rect">
            <a:avLst/>
          </a:prstGeom>
        </p:spPr>
      </p:pic>
      <p:pic>
        <p:nvPicPr>
          <p:cNvPr id="41" name="Grafik 40" descr="\documentclass{article}&#10;\usepackage{amsmath,german}&#10;\pagestyle{empty}&#10;\begin{document}&#10;&#10;\parbox{6.cm}{&#10;\begin{itemize}&#10;\item \glqq Streaming\grqq~via Zoom&#10;\end{itemize}&#10;}&#10;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6" y="3346984"/>
            <a:ext cx="3276432" cy="279966"/>
          </a:xfrm>
          <a:prstGeom prst="rect">
            <a:avLst/>
          </a:prstGeom>
        </p:spPr>
      </p:pic>
      <p:pic>
        <p:nvPicPr>
          <p:cNvPr id="43" name="Grafik 42" descr="\documentclass{article}&#10;\usepackage{amsmath,german}&#10;\pagestyle{empty}&#10;\begin{document}&#10;&#10;\parbox{6.cm}{&#10;\begin{itemize}&#10;\item Zoom-Meetings werden aufgezeichnet und (uneditiert) zur Verfügung gestellt&#10;\end{itemize}&#10;}&#10;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7" y="3843756"/>
            <a:ext cx="4712489" cy="1020014"/>
          </a:xfrm>
          <a:prstGeom prst="rect">
            <a:avLst/>
          </a:prstGeom>
        </p:spPr>
      </p:pic>
      <p:pic>
        <p:nvPicPr>
          <p:cNvPr id="46" name="Grafik 45" descr="\documentclass{article}&#10;\usepackage{amsmath,german}&#10;\pagestyle{empty}&#10;\begin{document}&#10;&#10;\parbox{6.cm}{&#10;\begin{itemize}&#10;\item Zusätzliche \glqq herkömmliche\grqq~Tutorien + \glqq Discord\grqq&#10;\end{itemize}&#10;}&#10;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06" y="5080575"/>
            <a:ext cx="4703980" cy="648460"/>
          </a:xfrm>
          <a:prstGeom prst="rect">
            <a:avLst/>
          </a:prstGeom>
        </p:spPr>
      </p:pic>
      <p:pic>
        <p:nvPicPr>
          <p:cNvPr id="3" name="Grafik 2" descr="\documentclass{article}&#10;\usepackage{amsmath,german}&#10;\pagestyle{empty}&#10;\begin{document}&#10;&#10;\parbox{6.cm}{&#10;%\begin{itemize}&#10;Typischer Ablauf:&#10;%\end{itemize}&#10;}&#10;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54" y="1875838"/>
            <a:ext cx="2340991" cy="285920"/>
          </a:xfrm>
          <a:prstGeom prst="rect">
            <a:avLst/>
          </a:prstGeom>
        </p:spPr>
      </p:pic>
      <p:pic>
        <p:nvPicPr>
          <p:cNvPr id="6" name="Grafik 5" descr="\documentclass{article}&#10;\usepackage{amsmath,german}&#10;\pagestyle{empty}&#10;\begin{document}&#10;&#10;\parbox{6.cm}{&#10;\begin{enumerate}&#10;\item Einführung in Themenbereich&#10;\end{enumerate}&#10;}&#10;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54" y="2319799"/>
            <a:ext cx="4338363" cy="284003"/>
          </a:xfrm>
          <a:prstGeom prst="rect">
            <a:avLst/>
          </a:prstGeom>
        </p:spPr>
      </p:pic>
      <p:pic>
        <p:nvPicPr>
          <p:cNvPr id="7" name="Grafik 6" descr="\documentclass{article}&#10;\usepackage{amsmath,german}&#10;\pagestyle{empty}&#10;\begin{document}&#10;&#10;\parbox{6.cm}{&#10;\begin{itemize}&#10;\item Motivation&#10;\end{itemize}&#10;}&#10;&#10;&#10;\end{document}" title="IguanaTex Bitmap Display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8" y="2704437"/>
            <a:ext cx="1737697" cy="216745"/>
          </a:xfrm>
          <a:prstGeom prst="rect">
            <a:avLst/>
          </a:prstGeom>
        </p:spPr>
      </p:pic>
      <p:pic>
        <p:nvPicPr>
          <p:cNvPr id="45" name="Grafik 44" descr="\documentclass{article}&#10;\usepackage{amsmath,german}&#10;\pagestyle{empty}&#10;\begin{document}&#10;&#10;\parbox{6.cm}{&#10;\begin{itemize}&#10;\item Grundlagen&#10;\end{itemize}&#10;}&#10;&#10;&#10;\end{document}" title="IguanaTex Bitmap Display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8" y="3058280"/>
            <a:ext cx="1843434" cy="286518"/>
          </a:xfrm>
          <a:prstGeom prst="rect">
            <a:avLst/>
          </a:prstGeom>
        </p:spPr>
      </p:pic>
      <p:pic>
        <p:nvPicPr>
          <p:cNvPr id="13" name="Grafik 12" descr="\documentclass{article}&#10;\usepackage{amsmath,german}&#10;\pagestyle{empty}&#10;\begin{document}&#10;&#10;\parbox{6.cm}{&#10;\begin{itemize}&#10;\item Interaktion (z.B. mentimeter)&#10;\end{itemize}&#10;}&#10;&#10;&#10;\end{document}" title="IguanaTex Bitmap Display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7" y="3424403"/>
            <a:ext cx="4223540" cy="316878"/>
          </a:xfrm>
          <a:prstGeom prst="rect">
            <a:avLst/>
          </a:prstGeom>
        </p:spPr>
      </p:pic>
      <p:pic>
        <p:nvPicPr>
          <p:cNvPr id="17" name="Grafik 16" descr="\documentclass{article}&#10;\usepackage{amsmath,german}&#10;\pagestyle{empty}&#10;\begin{document}&#10;&#10;\parbox{6.cm}{&#10;\begin{enumerate}&#10;\setcounter{enumi}{1}&#10;\item DEMO-Einheit&#10;\end{enumerate}&#10;}&#10;&#10;&#10;\end{document}" title="IguanaTex Bitmap Display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54" y="4025893"/>
            <a:ext cx="2383636" cy="228530"/>
          </a:xfrm>
          <a:prstGeom prst="rect">
            <a:avLst/>
          </a:prstGeom>
        </p:spPr>
      </p:pic>
      <p:pic>
        <p:nvPicPr>
          <p:cNvPr id="25" name="Grafik 24" descr="\documentclass{article}&#10;\usepackage{amsmath,german}&#10;\pagestyle{empty}&#10;\begin{document}&#10;&#10;\parbox{6.cm}{&#10;\begin{itemize}&#10;\item \glqq Kochrezept\grqq&#10;\end{itemize}&#10;}&#10;&#10;&#10;\end{document}" title="IguanaTex Bitmap Display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7" y="4412464"/>
            <a:ext cx="2060926" cy="282375"/>
          </a:xfrm>
          <a:prstGeom prst="rect">
            <a:avLst/>
          </a:prstGeom>
        </p:spPr>
      </p:pic>
      <p:pic>
        <p:nvPicPr>
          <p:cNvPr id="35" name="Grafik 34" descr="\documentclass{article}&#10;\usepackage{amsmath,german}&#10;\pagestyle{empty}&#10;\begin{document}&#10;&#10;\parbox{6.cm}{&#10;\begin{enumerate}&#10;\setcounter{enumi}{2}&#10;\item DIY-Einheit&#10;\end{enumerate}&#10;}&#10;&#10;&#10;\end{document}" title="IguanaTex Bitmap Display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54" y="4985587"/>
            <a:ext cx="2002224" cy="226597"/>
          </a:xfrm>
          <a:prstGeom prst="rect">
            <a:avLst/>
          </a:prstGeom>
        </p:spPr>
      </p:pic>
      <p:pic>
        <p:nvPicPr>
          <p:cNvPr id="37" name="Grafik 36" descr="\documentclass{article}&#10;\usepackage{amsmath,german}&#10;\pagestyle{empty}&#10;\begin{document}&#10;&#10;\parbox{6.cm}{&#10;\begin{itemize}&#10;\item Eigenständiges \glqq Ausprobieren\grqq&#10;\end{itemize}&#10;}&#10;&#10;&#10;\end{document}" title="IguanaTex Bitmap Display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7" y="5370225"/>
            <a:ext cx="4406518" cy="294532"/>
          </a:xfrm>
          <a:prstGeom prst="rect">
            <a:avLst/>
          </a:prstGeom>
        </p:spPr>
      </p:pic>
      <p:pic>
        <p:nvPicPr>
          <p:cNvPr id="38" name="Grafik 37" descr="\documentclass{article}&#10;\usepackage{amsmath,german}&#10;\pagestyle{empty}&#10;\begin{document}&#10;&#10;\parbox{6.cm}{&#10;\begin{itemize}&#10;\item Interaktion&#10;\end{itemize}&#10;}&#10;&#10;&#10;\end{document}" title="IguanaTex Bitmap Display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37" y="5822799"/>
            <a:ext cx="1769992" cy="22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3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06797 -4.81481E-6 C 0.09857 -4.81481E-6 0.13646 0.01158 0.13646 0.0213 L 0.13646 0.042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13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3346 -4.81481E-6 C -0.04856 -4.81481E-6 -0.06692 0.04144 -0.06692 0.07524 L -0.06692 0.15093 " pathEditMode="relative" rAng="0" ptsTypes="AAAA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75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13203 -4.81481E-6 C -0.19115 -4.81481E-6 -0.26367 0.02524 -0.26367 0.0463 L -0.26367 0.09352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0" y="467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6055 -4.81481E-6 C -0.37721 -4.81481E-6 -0.52083 0.05602 -0.52083 0.10163 L -0.52083 0.20348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2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Balken-DGL nach Bernoulli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EA9E-F2EC-4909-A6B6-8233E4C8BF2B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Konstruktivismus und Präsenz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Grafik 22" descr="\documentclass[fleqn]{article}&#10;\usepackage{amsmath,german}&#10;\pagestyle{empty}&#10;\begin{document}&#10;&#10;\parbox{10.cm}{&#10;\noindent Für Balken lässt sich folgende \textbf{DGL der Biegelinie} herleiten: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696702"/>
            <a:ext cx="8383718" cy="296300"/>
          </a:xfrm>
          <a:prstGeom prst="rect">
            <a:avLst/>
          </a:prstGeom>
        </p:spPr>
      </p:pic>
      <p:pic>
        <p:nvPicPr>
          <p:cNvPr id="7" name="Grafik 6" descr="\documentclass{article}&#10;\usepackage{amsmath,german}&#10;\pagestyle{empty}&#10;\begin{document}&#10;&#10;\parbox{12.cm}{&#10;\begin{itemize}&#10;\item $M(x)$: Funktion des Biegemoments\\[-4ex]&#10;\item $E$: Elastizitätsmodul\\[-4ex]&#10;\item $I_y$: Flächenträgheitsmoment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622" y="3768610"/>
            <a:ext cx="4951740" cy="12884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26" y="5181657"/>
            <a:ext cx="7230238" cy="3235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18456" y="5960715"/>
            <a:ext cx="453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4"/>
              </a:rPr>
              <a:t>https://bauforumstahl.de/wissen/stahlprofile/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26" y="5602579"/>
            <a:ext cx="8456448" cy="293088"/>
          </a:xfrm>
          <a:prstGeom prst="rect">
            <a:avLst/>
          </a:prstGeom>
        </p:spPr>
      </p:pic>
      <p:pic>
        <p:nvPicPr>
          <p:cNvPr id="10" name="Grafik 9" descr="\documentclass{article}&#10;\usepackage{amsmath,german}&#10;\pagestyle{empty}&#10;\begin{document}&#10;&#10;\parbox{10.cm}{&#10;$w''$: Zweite Ableitung von $w(x)$ nach $x$\\&#10;\phantom{$w''$:} entspricht der linearisierten Krümmung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369" y="2522982"/>
            <a:ext cx="5831066" cy="6986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208579" y="3882601"/>
            <a:ext cx="3146612" cy="842714"/>
            <a:chOff x="6642847" y="3882601"/>
            <a:chExt cx="3146612" cy="842714"/>
          </a:xfrm>
        </p:grpSpPr>
        <p:sp>
          <p:nvSpPr>
            <p:cNvPr id="16" name="Rounded Rectangle 15"/>
            <p:cNvSpPr/>
            <p:nvPr/>
          </p:nvSpPr>
          <p:spPr>
            <a:xfrm>
              <a:off x="6642847" y="3882601"/>
              <a:ext cx="3146612" cy="84271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8456" y="4158822"/>
              <a:ext cx="2730099" cy="323036"/>
            </a:xfrm>
            <a:prstGeom prst="rect">
              <a:avLst/>
            </a:prstGeom>
          </p:spPr>
        </p:pic>
      </p:grpSp>
      <p:grpSp>
        <p:nvGrpSpPr>
          <p:cNvPr id="24" name="Gruppieren 23"/>
          <p:cNvGrpSpPr/>
          <p:nvPr/>
        </p:nvGrpSpPr>
        <p:grpSpPr>
          <a:xfrm>
            <a:off x="1220295" y="2261889"/>
            <a:ext cx="2556588" cy="1129004"/>
            <a:chOff x="1220295" y="2116958"/>
            <a:chExt cx="2556588" cy="1129004"/>
          </a:xfrm>
        </p:grpSpPr>
        <p:sp>
          <p:nvSpPr>
            <p:cNvPr id="19" name="Rounded Rectangle 18"/>
            <p:cNvSpPr/>
            <p:nvPr/>
          </p:nvSpPr>
          <p:spPr>
            <a:xfrm>
              <a:off x="1220295" y="2116958"/>
              <a:ext cx="2556588" cy="112900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Grafik 21" descr="\documentclass[fleqn]{article}&#10;\usepackage{amsmath,german}&#10;\pagestyle{empty}&#10;\begin{document}&#10;&#10;\parbox{10.cm}{&#10;\begin{equation*}&#10;w'' = -\dfrac{M(x)}{E\,I_y}&#10;\end{equation*}&#10;}&#10;&#10;\end{document}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248" y="2333644"/>
              <a:ext cx="1798682" cy="787428"/>
            </a:xfrm>
            <a:prstGeom prst="rect">
              <a:avLst/>
            </a:prstGeom>
          </p:spPr>
        </p:pic>
      </p:grpSp>
      <p:cxnSp>
        <p:nvCxnSpPr>
          <p:cNvPr id="11" name="Gekrümmter Verbinder 10"/>
          <p:cNvCxnSpPr>
            <a:stCxn id="20" idx="1"/>
            <a:endCxn id="19" idx="3"/>
          </p:cNvCxnSpPr>
          <p:nvPr/>
        </p:nvCxnSpPr>
        <p:spPr>
          <a:xfrm rot="10800000">
            <a:off x="3776884" y="2826392"/>
            <a:ext cx="1128843" cy="1202303"/>
          </a:xfrm>
          <a:prstGeom prst="curvedConnector3">
            <a:avLst>
              <a:gd name="adj1" fmla="val 50000"/>
            </a:avLst>
          </a:prstGeom>
          <a:ln w="28575">
            <a:solidFill>
              <a:srgbClr val="DCA9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4905726" y="3172890"/>
            <a:ext cx="5850764" cy="1711607"/>
            <a:chOff x="4659920" y="2875730"/>
            <a:chExt cx="5850764" cy="1711607"/>
          </a:xfrm>
        </p:grpSpPr>
        <p:sp>
          <p:nvSpPr>
            <p:cNvPr id="20" name="Abgerundetes Rechteck 19"/>
            <p:cNvSpPr/>
            <p:nvPr/>
          </p:nvSpPr>
          <p:spPr>
            <a:xfrm>
              <a:off x="4659920" y="2875730"/>
              <a:ext cx="5850764" cy="1711607"/>
            </a:xfrm>
            <a:prstGeom prst="roundRect">
              <a:avLst/>
            </a:prstGeom>
            <a:solidFill>
              <a:srgbClr val="DCA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15" name="Grafik 14" descr="\documentclass{article}&#10;\usepackage{amsmath,german}&#10;\pagestyle{empty}&#10;\begin{document}&#10;&#10;\parbox{8.cm}{&#10;\begin{itemize}&#10;\item DGL vorgegeben\\[-4ex]&#10;\item Ausführliche Herleitung als PDF in moodle\\[-4ex]&#10;\item Ausdrücklich als \glqq nicht prüfungsrelevant\grqq~deklariert&#10;\end{itemize}&#10;}&#10;&#10;\end{document}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681" y="3114588"/>
              <a:ext cx="5351243" cy="1233890"/>
            </a:xfrm>
            <a:prstGeom prst="rect">
              <a:avLst/>
            </a:prstGeom>
          </p:spPr>
        </p:pic>
      </p:grpSp>
      <p:cxnSp>
        <p:nvCxnSpPr>
          <p:cNvPr id="30" name="Gekrümmter Verbinder 29"/>
          <p:cNvCxnSpPr>
            <a:stCxn id="32" idx="1"/>
          </p:cNvCxnSpPr>
          <p:nvPr/>
        </p:nvCxnSpPr>
        <p:spPr>
          <a:xfrm rot="10800000" flipV="1">
            <a:off x="3397930" y="2957639"/>
            <a:ext cx="1507796" cy="1767675"/>
          </a:xfrm>
          <a:prstGeom prst="curvedConnector2">
            <a:avLst/>
          </a:prstGeom>
          <a:ln w="28575">
            <a:solidFill>
              <a:srgbClr val="DCA9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4905726" y="2414786"/>
            <a:ext cx="4552997" cy="1085707"/>
            <a:chOff x="5561290" y="1437275"/>
            <a:chExt cx="4552997" cy="1085707"/>
          </a:xfrm>
        </p:grpSpPr>
        <p:sp>
          <p:nvSpPr>
            <p:cNvPr id="32" name="Abgerundetes Rechteck 31"/>
            <p:cNvSpPr/>
            <p:nvPr/>
          </p:nvSpPr>
          <p:spPr>
            <a:xfrm>
              <a:off x="5561290" y="1437275"/>
              <a:ext cx="4552997" cy="1085707"/>
            </a:xfrm>
            <a:prstGeom prst="roundRect">
              <a:avLst/>
            </a:prstGeom>
            <a:solidFill>
              <a:srgbClr val="DCA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35" name="Grafik 34" descr="\documentclass{article}&#10;\usepackage{amsmath,german}&#10;\pagestyle{empty}&#10;\begin{document}&#10;&#10;\parbox{8.cm}{&#10;\begin{itemize}&#10;\item Als \glqq Tabellenwert\grqq~eingeführt\\[-4ex]&#10;\item Physikalische Bedeutung erläutert&#10;\end{itemize}&#10;}&#10;&#10;\end{document}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052" y="1676132"/>
              <a:ext cx="3999209" cy="6077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Lösung der Balken-DGL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EA9E-F2EC-4909-A6B6-8233E4C8BF2B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Konstruktivismus und Präsenz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fik 14" descr="\documentclass{article}&#10;\usepackage{amsmath,german}&#10;\pagestyle{empty}&#10;\begin{document}&#10;&#10;\parbox{6.cm}{&#10;DGL der Biegelinie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6705"/>
            <a:ext cx="2557455" cy="293726"/>
          </a:xfrm>
          <a:prstGeom prst="rect">
            <a:avLst/>
          </a:prstGeom>
        </p:spPr>
      </p:pic>
      <p:pic>
        <p:nvPicPr>
          <p:cNvPr id="12" name="Grafik 11" descr="\documentclass{article}&#10;\usepackage{amsmath,german}&#10;\pagestyle{empty}&#10;\begin{document}&#10;&#10;$$\Rightarrow\; w(x)=-\dfrac{1}{E\,I_y}\int\limits_x\left[\int\limits_x M(x)\;\mathrm dx\right]\mathrm dx+\mathcal C_1\,x+\mathcal C_2$$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0" y="3604444"/>
            <a:ext cx="6668023" cy="1168065"/>
          </a:xfrm>
          <a:prstGeom prst="rect">
            <a:avLst/>
          </a:prstGeom>
        </p:spPr>
      </p:pic>
      <p:pic>
        <p:nvPicPr>
          <p:cNvPr id="14" name="Grafik 13" descr="\documentclass{article}&#10;\usepackage{amsmath,german}&#10;\pagestyle{empty}&#10;\begin{document}&#10;&#10;\parbox{12.cm}{&#10;und Berechnung der Koeffizienten $\mathcal C_i$ durch \textbf{Randbedingungen} bzgl. $w(x^\ast)$ und/oder $w'(x^\ast)$ an bestimmten Stellen $x^\ast$ des Systems.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5256459"/>
            <a:ext cx="10380185" cy="713638"/>
          </a:xfrm>
          <a:prstGeom prst="rect">
            <a:avLst/>
          </a:prstGeom>
        </p:spPr>
      </p:pic>
      <p:pic>
        <p:nvPicPr>
          <p:cNvPr id="10" name="Grafik 9" descr="\documentclass{article}&#10;\usepackage{amsmath,german}&#10;\pagestyle{empty}&#10;\begin{document}&#10;&#10;\parbox{7.cm}{&#10;Lösung durch \textbf{Integration}&#10;$$\hspace{-1cm}\Rightarrow\; w'(x) = -\dfrac{1}{E\,I_y}\int\limits_x M(x)\;\mathrm dx+\mathcal C_1$$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563" y="1696704"/>
            <a:ext cx="4936554" cy="15608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88" y="3605936"/>
            <a:ext cx="1776710" cy="433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8" y="3603288"/>
            <a:ext cx="1260691" cy="12606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20" name="Gruppieren 19"/>
          <p:cNvGrpSpPr/>
          <p:nvPr/>
        </p:nvGrpSpPr>
        <p:grpSpPr>
          <a:xfrm>
            <a:off x="1220295" y="2116958"/>
            <a:ext cx="2556588" cy="1129004"/>
            <a:chOff x="1220295" y="2116958"/>
            <a:chExt cx="2556588" cy="1129004"/>
          </a:xfrm>
        </p:grpSpPr>
        <p:sp>
          <p:nvSpPr>
            <p:cNvPr id="21" name="Rounded Rectangle 18"/>
            <p:cNvSpPr/>
            <p:nvPr/>
          </p:nvSpPr>
          <p:spPr>
            <a:xfrm>
              <a:off x="1220295" y="2116958"/>
              <a:ext cx="2556588" cy="112900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Grafik 21" descr="\documentclass[fleqn]{article}&#10;\usepackage{amsmath,german}&#10;\pagestyle{empty}&#10;\begin{document}&#10;&#10;\parbox{10.cm}{&#10;\begin{equation*}&#10;w'' = -\dfrac{M(x)}{E\,I_y}&#10;\end{equation*}&#10;}&#10;&#10;\end{document}" title="IguanaTex Bitmap Display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248" y="2333644"/>
              <a:ext cx="1798682" cy="787428"/>
            </a:xfrm>
            <a:prstGeom prst="rect">
              <a:avLst/>
            </a:prstGeom>
          </p:spPr>
        </p:pic>
      </p:grpSp>
      <p:cxnSp>
        <p:nvCxnSpPr>
          <p:cNvPr id="16" name="Gekrümmter Verbinder 15"/>
          <p:cNvCxnSpPr>
            <a:stCxn id="18" idx="1"/>
          </p:cNvCxnSpPr>
          <p:nvPr/>
        </p:nvCxnSpPr>
        <p:spPr>
          <a:xfrm rot="10800000" flipV="1">
            <a:off x="2498590" y="4146141"/>
            <a:ext cx="2338311" cy="460835"/>
          </a:xfrm>
          <a:prstGeom prst="curvedConnector3">
            <a:avLst>
              <a:gd name="adj1" fmla="val 50000"/>
            </a:avLst>
          </a:prstGeom>
          <a:ln w="28575">
            <a:solidFill>
              <a:srgbClr val="DCA9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6"/>
          <p:cNvGrpSpPr/>
          <p:nvPr/>
        </p:nvGrpSpPr>
        <p:grpSpPr>
          <a:xfrm>
            <a:off x="4836900" y="3603288"/>
            <a:ext cx="6224390" cy="1085707"/>
            <a:chOff x="4905726" y="2414786"/>
            <a:chExt cx="6224390" cy="1085707"/>
          </a:xfrm>
        </p:grpSpPr>
        <p:sp>
          <p:nvSpPr>
            <p:cNvPr id="18" name="Abgerundetes Rechteck 17"/>
            <p:cNvSpPr/>
            <p:nvPr/>
          </p:nvSpPr>
          <p:spPr>
            <a:xfrm>
              <a:off x="4905726" y="2414786"/>
              <a:ext cx="6224390" cy="1085707"/>
            </a:xfrm>
            <a:prstGeom prst="roundRect">
              <a:avLst/>
            </a:prstGeom>
            <a:solidFill>
              <a:srgbClr val="DCA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6" name="Grafik 5" descr="\documentclass{article}&#10;\usepackage{amsmath,german}&#10;\pagestyle{empty}&#10;\begin{document}&#10;&#10;\parbox{8.cm}{&#10;%\begin{itemize}&#10;Umfrage-Ergebnisse genutzt, um entsprechend in DEMO-Einheit darauf eingehen zu können&#10;%\end{itemize}&#10;}&#10;&#10;\end{document}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489" y="2690017"/>
              <a:ext cx="5748017" cy="535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64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uppieren 85"/>
          <p:cNvGrpSpPr/>
          <p:nvPr/>
        </p:nvGrpSpPr>
        <p:grpSpPr>
          <a:xfrm>
            <a:off x="433227" y="3270034"/>
            <a:ext cx="8401820" cy="2947170"/>
            <a:chOff x="836349" y="3449772"/>
            <a:chExt cx="8401820" cy="2947170"/>
          </a:xfrm>
        </p:grpSpPr>
        <p:sp>
          <p:nvSpPr>
            <p:cNvPr id="68" name="Abgerundetes Rechteck 67"/>
            <p:cNvSpPr/>
            <p:nvPr/>
          </p:nvSpPr>
          <p:spPr>
            <a:xfrm>
              <a:off x="836349" y="3449772"/>
              <a:ext cx="8401820" cy="2947170"/>
            </a:xfrm>
            <a:prstGeom prst="roundRect">
              <a:avLst/>
            </a:prstGeom>
            <a:solidFill>
              <a:srgbClr val="DCA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85" name="Grafik 84" descr="\documentclass{article}&#10;\usepackage{amsmath,german}&#10;\pagestyle{empty}&#10;\begin{document}&#10;&#10;\parbox{11.cm}{&#10;Zu bedenken:\\[-4ex]&#10;\begin{itemize}&#10;\item Auflagerreaktionen berechnen\\[-4ex]&#10;\item Biegemomenten-Funktion berechnen\\[-4ex]&#10;\item Integration\\[-4ex]&#10;\item Randbedingungen definieren\\[-4ex]&#10;\item Integrationskonstanten berechnen\\[-4ex]&#10;\item Maximalen Funktionswert berechnen (Polynom vierter Ordnung)&#10;\end{itemize}&#10;}&#10;&#10;\end{document}" title="IguanaTex Bitmap Display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691" y="3662965"/>
              <a:ext cx="7823136" cy="2520784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Berechnung der Biegelinie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EA9E-F2EC-4909-A6B6-8233E4C8BF2B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Konstruktivismus und Präsenz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7164480" y="1696704"/>
            <a:ext cx="4189320" cy="1691346"/>
            <a:chOff x="7164480" y="1696704"/>
            <a:chExt cx="4189320" cy="1691346"/>
          </a:xfrm>
        </p:grpSpPr>
        <p:sp>
          <p:nvSpPr>
            <p:cNvPr id="7" name="Rectangle 6"/>
            <p:cNvSpPr/>
            <p:nvPr/>
          </p:nvSpPr>
          <p:spPr>
            <a:xfrm>
              <a:off x="7464284" y="2552075"/>
              <a:ext cx="3600000" cy="862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5944" y="2472074"/>
              <a:ext cx="157856" cy="17265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480" y="2459579"/>
              <a:ext cx="175260" cy="18342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313060" y="2552075"/>
              <a:ext cx="302448" cy="379158"/>
              <a:chOff x="1258095" y="4600576"/>
              <a:chExt cx="302448" cy="379158"/>
            </a:xfrm>
          </p:grpSpPr>
          <p:sp>
            <p:nvSpPr>
              <p:cNvPr id="11" name="Isosceles Triangle 10"/>
              <p:cNvSpPr/>
              <p:nvPr/>
            </p:nvSpPr>
            <p:spPr>
              <a:xfrm>
                <a:off x="1258095" y="4645722"/>
                <a:ext cx="302448" cy="244413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V="1">
                <a:off x="1258095" y="4889734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513743" y="4889734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385919" y="4889734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322007" y="4887342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1449831" y="4887639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1364712" y="4600576"/>
                <a:ext cx="90296" cy="902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 rot="5400000">
              <a:off x="10904703" y="2565723"/>
              <a:ext cx="336275" cy="307407"/>
              <a:chOff x="5108038" y="3468797"/>
              <a:chExt cx="334710" cy="305976"/>
            </a:xfrm>
          </p:grpSpPr>
          <p:sp>
            <p:nvSpPr>
              <p:cNvPr id="19" name="Isosceles Triangle 18"/>
              <p:cNvSpPr/>
              <p:nvPr/>
            </p:nvSpPr>
            <p:spPr>
              <a:xfrm rot="16200000">
                <a:off x="5124169" y="3501342"/>
                <a:ext cx="302448" cy="244413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108038" y="3578403"/>
                <a:ext cx="90296" cy="9029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5442748" y="3468797"/>
                <a:ext cx="0" cy="305976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Down Arrow 21"/>
            <p:cNvSpPr/>
            <p:nvPr/>
          </p:nvSpPr>
          <p:spPr>
            <a:xfrm>
              <a:off x="7408928" y="1954125"/>
              <a:ext cx="110712" cy="597557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9212486" y="1954125"/>
              <a:ext cx="110712" cy="597557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11018568" y="1954125"/>
              <a:ext cx="110712" cy="597557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0119099" y="1954125"/>
              <a:ext cx="110712" cy="597557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315540" y="1954125"/>
              <a:ext cx="110712" cy="597557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>
              <a:stCxn id="22" idx="0"/>
              <a:endCxn id="24" idx="0"/>
            </p:cNvCxnSpPr>
            <p:nvPr/>
          </p:nvCxnSpPr>
          <p:spPr>
            <a:xfrm>
              <a:off x="7464284" y="1954125"/>
              <a:ext cx="36096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7462183" y="2977258"/>
              <a:ext cx="0" cy="211635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468550" y="3073769"/>
              <a:ext cx="3606485" cy="12209"/>
            </a:xfrm>
            <a:prstGeom prst="line">
              <a:avLst/>
            </a:prstGeom>
            <a:ln>
              <a:prstDash val="solid"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169" y="2810954"/>
              <a:ext cx="56463" cy="181674"/>
            </a:xfrm>
            <a:prstGeom prst="rect">
              <a:avLst/>
            </a:prstGeom>
          </p:spPr>
        </p:pic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11073185" y="2977258"/>
              <a:ext cx="0" cy="211635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86" y="2723708"/>
              <a:ext cx="128000" cy="114286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V="1">
              <a:off x="7465744" y="2596401"/>
              <a:ext cx="792861" cy="0"/>
            </a:xfrm>
            <a:prstGeom prst="line">
              <a:avLst/>
            </a:prstGeom>
            <a:ln>
              <a:prstDash val="solid"/>
              <a:headEnd type="none" w="med" len="med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986" y="3249207"/>
              <a:ext cx="112046" cy="11574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0520" y="1696704"/>
              <a:ext cx="208453" cy="16442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7065999" y="2991620"/>
              <a:ext cx="792861" cy="0"/>
            </a:xfrm>
            <a:prstGeom prst="line">
              <a:avLst/>
            </a:prstGeom>
            <a:ln>
              <a:prstDash val="solid"/>
              <a:headEnd type="none" w="med" len="med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5" name="Grafik 34" descr="\documentclass{article}&#10;\usepackage{amsmath,german}&#10;\pagestyle{empty}&#10;\begin{document}&#10;&#10;\parbox{7.cm}{&#10;Berechnen Sie die Biegelinie $w(x)$ des Balkens sowie die maximal auftretende Durchbiegung $w_{\mathrm{max}}$.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57155"/>
            <a:ext cx="6067180" cy="1084654"/>
          </a:xfrm>
          <a:prstGeom prst="rect">
            <a:avLst/>
          </a:prstGeom>
        </p:spPr>
      </p:pic>
      <p:sp>
        <p:nvSpPr>
          <p:cNvPr id="40" name="Nach oben gekrümmtes Band 39"/>
          <p:cNvSpPr/>
          <p:nvPr/>
        </p:nvSpPr>
        <p:spPr>
          <a:xfrm>
            <a:off x="7426492" y="3508555"/>
            <a:ext cx="3848380" cy="914400"/>
          </a:xfrm>
          <a:prstGeom prst="ellipseRibbon2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DEMO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42" name="Gekrümmter Verbinder 41"/>
          <p:cNvCxnSpPr>
            <a:stCxn id="44" idx="0"/>
          </p:cNvCxnSpPr>
          <p:nvPr/>
        </p:nvCxnSpPr>
        <p:spPr>
          <a:xfrm rot="16200000" flipV="1">
            <a:off x="3784338" y="2901773"/>
            <a:ext cx="726064" cy="369936"/>
          </a:xfrm>
          <a:prstGeom prst="curvedConnector3">
            <a:avLst>
              <a:gd name="adj1" fmla="val 50000"/>
            </a:avLst>
          </a:prstGeom>
          <a:ln w="28575">
            <a:solidFill>
              <a:srgbClr val="DCA9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1" name="Gruppieren 130"/>
          <p:cNvGrpSpPr/>
          <p:nvPr/>
        </p:nvGrpSpPr>
        <p:grpSpPr>
          <a:xfrm>
            <a:off x="838198" y="3449773"/>
            <a:ext cx="6988279" cy="2439750"/>
            <a:chOff x="838198" y="3449773"/>
            <a:chExt cx="6988279" cy="2439750"/>
          </a:xfrm>
        </p:grpSpPr>
        <p:sp>
          <p:nvSpPr>
            <p:cNvPr id="44" name="Abgerundetes Rechteck 43"/>
            <p:cNvSpPr/>
            <p:nvPr/>
          </p:nvSpPr>
          <p:spPr>
            <a:xfrm>
              <a:off x="838198" y="3449773"/>
              <a:ext cx="6988279" cy="2439750"/>
            </a:xfrm>
            <a:prstGeom prst="roundRect">
              <a:avLst/>
            </a:prstGeom>
            <a:solidFill>
              <a:srgbClr val="DCA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130" name="Grafik 129" descr="\documentclass{article}&#10;\usepackage{amsmath,german}&#10;\pagestyle{empty}&#10;\begin{document}&#10;&#10;\parbox{9.cm}{&#10;%\begin{itemize}&#10;Suboptimale Aufgabenstellung! Besser:\medskip\\&#10;Berechnen Sie unter Vernachlässigung des Eigengewichts des Balkens das notwendige Flächenträgheitsmoment des Profils, sodass die maximale Durchbiegung des Balkens den Wert $w_{\mathrm{zul}}$ nicht überschreitet. Wählen Sie aus Profiltabellen exemplarisch ein Profil aus.&#10;%\end{itemize}&#10;}&#10;&#10;\end{document}" title="IguanaTex Bitmap Display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212" y="3723418"/>
              <a:ext cx="6476666" cy="1921228"/>
            </a:xfrm>
            <a:prstGeom prst="rect">
              <a:avLst/>
            </a:prstGeom>
          </p:spPr>
        </p:pic>
      </p:grpSp>
      <p:cxnSp>
        <p:nvCxnSpPr>
          <p:cNvPr id="66" name="Gekrümmter Verbinder 65"/>
          <p:cNvCxnSpPr>
            <a:stCxn id="68" idx="0"/>
          </p:cNvCxnSpPr>
          <p:nvPr/>
        </p:nvCxnSpPr>
        <p:spPr>
          <a:xfrm rot="16200000" flipV="1">
            <a:off x="4170450" y="2806346"/>
            <a:ext cx="550607" cy="376769"/>
          </a:xfrm>
          <a:prstGeom prst="curvedConnector3">
            <a:avLst>
              <a:gd name="adj1" fmla="val 50000"/>
            </a:avLst>
          </a:prstGeom>
          <a:ln w="28575">
            <a:solidFill>
              <a:srgbClr val="DCA9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" name="Gruppieren 122"/>
          <p:cNvGrpSpPr/>
          <p:nvPr/>
        </p:nvGrpSpPr>
        <p:grpSpPr>
          <a:xfrm>
            <a:off x="6591864" y="2378493"/>
            <a:ext cx="4998394" cy="2446563"/>
            <a:chOff x="6591864" y="2378493"/>
            <a:chExt cx="4998394" cy="2446563"/>
          </a:xfrm>
        </p:grpSpPr>
        <p:sp>
          <p:nvSpPr>
            <p:cNvPr id="92" name="Abgerundetes Rechteck 91"/>
            <p:cNvSpPr/>
            <p:nvPr/>
          </p:nvSpPr>
          <p:spPr>
            <a:xfrm>
              <a:off x="6591864" y="2378493"/>
              <a:ext cx="4998394" cy="2446563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122" name="Grafik 121" descr="\documentclass{article}&#10;\usepackage{amsmath,german,color}&#10;\pagestyle{empty}&#10;\begin{document}&#10;&#10;\parbox{6.cm}{&#10;\color{white}&#10;\textbf{&#10;Reine Mathematik!!!\medskip\\&#10;Ist die Durchführung dieser Punkte per Hand wirklich (noch) sinnvolles Lernziel in der Mechanik? Wie würdet ihr diese Teilaufgaben lösen?&#10;}&#10;}&#10;&#10;\end{document}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9103" y="2659626"/>
              <a:ext cx="4325926" cy="1885096"/>
            </a:xfrm>
            <a:prstGeom prst="rect">
              <a:avLst/>
            </a:prstGeom>
          </p:spPr>
        </p:pic>
      </p:grpSp>
      <p:cxnSp>
        <p:nvCxnSpPr>
          <p:cNvPr id="109" name="Gekrümmter Verbinder 108"/>
          <p:cNvCxnSpPr>
            <a:stCxn id="92" idx="2"/>
          </p:cNvCxnSpPr>
          <p:nvPr/>
        </p:nvCxnSpPr>
        <p:spPr>
          <a:xfrm rot="5400000" flipH="1">
            <a:off x="5926857" y="1660853"/>
            <a:ext cx="118317" cy="6210091"/>
          </a:xfrm>
          <a:prstGeom prst="curvedConnector4">
            <a:avLst>
              <a:gd name="adj1" fmla="val -193210"/>
              <a:gd name="adj2" fmla="val 70122"/>
            </a:avLst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krümmter Verbinder 111"/>
          <p:cNvCxnSpPr>
            <a:stCxn id="92" idx="2"/>
          </p:cNvCxnSpPr>
          <p:nvPr/>
        </p:nvCxnSpPr>
        <p:spPr>
          <a:xfrm rot="5400000">
            <a:off x="6736508" y="2778949"/>
            <a:ext cx="308447" cy="4400661"/>
          </a:xfrm>
          <a:prstGeom prst="curvedConnector2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krümmter Verbinder 114"/>
          <p:cNvCxnSpPr>
            <a:stCxn id="92" idx="2"/>
          </p:cNvCxnSpPr>
          <p:nvPr/>
        </p:nvCxnSpPr>
        <p:spPr>
          <a:xfrm rot="5400000">
            <a:off x="6876898" y="3277243"/>
            <a:ext cx="666350" cy="3761977"/>
          </a:xfrm>
          <a:prstGeom prst="curvedConnector2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krümmter Verbinder 117"/>
          <p:cNvCxnSpPr>
            <a:stCxn id="92" idx="2"/>
          </p:cNvCxnSpPr>
          <p:nvPr/>
        </p:nvCxnSpPr>
        <p:spPr>
          <a:xfrm rot="5400000">
            <a:off x="7766907" y="4371210"/>
            <a:ext cx="870309" cy="1778001"/>
          </a:xfrm>
          <a:prstGeom prst="curvedConnector2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66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Berechnung der Biegelinie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2EA9E-F2EC-4909-A6B6-8233E4C8BF2B}" type="slidenum"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Konstruktivismus und Präsenz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Nach unten gekrümmtes Band 40"/>
          <p:cNvSpPr/>
          <p:nvPr/>
        </p:nvSpPr>
        <p:spPr>
          <a:xfrm>
            <a:off x="7652999" y="3567418"/>
            <a:ext cx="3340397" cy="914400"/>
          </a:xfrm>
          <a:prstGeom prst="ellipseRibbon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DIY</a:t>
            </a:r>
            <a:endParaRPr lang="en-US" sz="4400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7164480" y="1857329"/>
            <a:ext cx="4189320" cy="1530721"/>
            <a:chOff x="7164480" y="1857329"/>
            <a:chExt cx="4189320" cy="1530721"/>
          </a:xfrm>
        </p:grpSpPr>
        <p:sp>
          <p:nvSpPr>
            <p:cNvPr id="7" name="Rectangle 6"/>
            <p:cNvSpPr/>
            <p:nvPr/>
          </p:nvSpPr>
          <p:spPr>
            <a:xfrm>
              <a:off x="7464284" y="2552075"/>
              <a:ext cx="3600000" cy="8622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480" y="2459579"/>
              <a:ext cx="175260" cy="183420"/>
            </a:xfrm>
            <a:prstGeom prst="rect">
              <a:avLst/>
            </a:prstGeom>
          </p:spPr>
        </p:pic>
        <p:sp>
          <p:nvSpPr>
            <p:cNvPr id="23" name="Down Arrow 22"/>
            <p:cNvSpPr/>
            <p:nvPr/>
          </p:nvSpPr>
          <p:spPr>
            <a:xfrm>
              <a:off x="9212486" y="2250002"/>
              <a:ext cx="110712" cy="301680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Down Arrow 23"/>
            <p:cNvSpPr/>
            <p:nvPr/>
          </p:nvSpPr>
          <p:spPr>
            <a:xfrm>
              <a:off x="11018568" y="1954125"/>
              <a:ext cx="110712" cy="597557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0119099" y="2100263"/>
              <a:ext cx="110712" cy="451419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8315540" y="2393950"/>
              <a:ext cx="110712" cy="157732"/>
            </a:xfrm>
            <a:prstGeom prst="downArrow">
              <a:avLst>
                <a:gd name="adj1" fmla="val 32164"/>
                <a:gd name="adj2" fmla="val 13506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>
              <a:endCxn id="24" idx="0"/>
            </p:cNvCxnSpPr>
            <p:nvPr/>
          </p:nvCxnSpPr>
          <p:spPr>
            <a:xfrm flipV="1">
              <a:off x="7464284" y="1954125"/>
              <a:ext cx="3609640" cy="5975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7462183" y="2977258"/>
              <a:ext cx="0" cy="211635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468550" y="3073769"/>
              <a:ext cx="3606485" cy="12209"/>
            </a:xfrm>
            <a:prstGeom prst="line">
              <a:avLst/>
            </a:prstGeom>
            <a:ln>
              <a:prstDash val="solid"/>
              <a:headEnd type="triangle" w="med" len="lg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169" y="2810954"/>
              <a:ext cx="56463" cy="181674"/>
            </a:xfrm>
            <a:prstGeom prst="rect">
              <a:avLst/>
            </a:prstGeom>
          </p:spPr>
        </p:pic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11073185" y="2977258"/>
              <a:ext cx="0" cy="211635"/>
            </a:xfrm>
            <a:prstGeom prst="line">
              <a:avLst/>
            </a:prstGeom>
            <a:ln>
              <a:prstDash val="solid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4686" y="2723708"/>
              <a:ext cx="128000" cy="114286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V="1">
              <a:off x="7465744" y="2596401"/>
              <a:ext cx="792861" cy="0"/>
            </a:xfrm>
            <a:prstGeom prst="line">
              <a:avLst/>
            </a:prstGeom>
            <a:ln>
              <a:prstDash val="solid"/>
              <a:headEnd type="none" w="med" len="med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6986" y="3249207"/>
              <a:ext cx="112046" cy="11574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347" y="1857329"/>
              <a:ext cx="208453" cy="16442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7065999" y="2991620"/>
              <a:ext cx="792861" cy="0"/>
            </a:xfrm>
            <a:prstGeom prst="line">
              <a:avLst/>
            </a:prstGeom>
            <a:ln>
              <a:prstDash val="solid"/>
              <a:headEnd type="none" w="med" len="med"/>
              <a:tailEnd type="triangle" w="med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Gruppieren 35"/>
            <p:cNvGrpSpPr/>
            <p:nvPr/>
          </p:nvGrpSpPr>
          <p:grpSpPr>
            <a:xfrm>
              <a:off x="7375587" y="2443718"/>
              <a:ext cx="92392" cy="302449"/>
              <a:chOff x="7719205" y="1827360"/>
              <a:chExt cx="92392" cy="302449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rot="5400000" flipV="1">
                <a:off x="7740805" y="1805760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 flipV="1">
                <a:off x="7740805" y="2061408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V="1">
                <a:off x="7740805" y="1933584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V="1">
                <a:off x="7743197" y="1869672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V="1">
                <a:off x="7742900" y="1997496"/>
                <a:ext cx="46800" cy="900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21"/>
              <p:cNvCxnSpPr/>
              <p:nvPr/>
            </p:nvCxnSpPr>
            <p:spPr>
              <a:xfrm>
                <a:off x="7808805" y="1827361"/>
                <a:ext cx="0" cy="30244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Grafik 1" descr="\documentclass{article}&#10;\usepackage{amsmath,german}&#10;\pagestyle{empty}&#10;\begin{document}&#10;&#10;\parbox{7.cm}{&#10;Berechnen Sie unter Vernachlässigung des Eigengewichts des Balkens das notwendige Flächenträgheitsmoment des Profils, sodass die maximale Durchbiegung des Balkens den Wert $w_{\mathrm{zul}}$ nicht überschreitet. Wählen Sie aus Profiltabellen exemplarisch ein Profil aus.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57154"/>
            <a:ext cx="6070713" cy="2260510"/>
          </a:xfrm>
          <a:prstGeom prst="rect">
            <a:avLst/>
          </a:prstGeom>
        </p:spPr>
      </p:pic>
      <p:grpSp>
        <p:nvGrpSpPr>
          <p:cNvPr id="62" name="Gruppieren 61"/>
          <p:cNvGrpSpPr/>
          <p:nvPr/>
        </p:nvGrpSpPr>
        <p:grpSpPr>
          <a:xfrm>
            <a:off x="1122086" y="3180602"/>
            <a:ext cx="7086600" cy="3045231"/>
            <a:chOff x="1122086" y="3180602"/>
            <a:chExt cx="7086600" cy="3045231"/>
          </a:xfrm>
        </p:grpSpPr>
        <p:sp>
          <p:nvSpPr>
            <p:cNvPr id="47" name="Abgerundetes Rechteck 46"/>
            <p:cNvSpPr/>
            <p:nvPr/>
          </p:nvSpPr>
          <p:spPr>
            <a:xfrm>
              <a:off x="1122086" y="3180602"/>
              <a:ext cx="7086600" cy="3045231"/>
            </a:xfrm>
            <a:prstGeom prst="roundRect">
              <a:avLst/>
            </a:prstGeom>
            <a:solidFill>
              <a:srgbClr val="DCA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61" name="Grafik 60" descr="\documentclass{article}&#10;\usepackage{amsmath,german}&#10;\pagestyle{empty}&#10;\begin{document}&#10;&#10;\parbox{9.cm}{&#10;Vor-Ort-Betreuung durch Dozent*in, WiMi, SHK:\\[-4.ex]&#10;\begin{itemize}&#10;\item \glqq learning by doing\grqq\\[-4.ex]&#10;\item Missverständnisse können sofort ausgeräumt werden\\[-4.ex]&#10;\item beiderseitige Lernstandskontrolle\\[-4.ex]&#10;\item Studierende merken, dass sie \glqq was können\grqq\\[-4.ex]&#10;\item Studierende merken, wofür was \glqq gut ist\grqq\\[-4.ex]&#10;\item wesentlich verbessertes Constructive Alignment&#10;\end{itemize}&#10;}&#10;&#10;\end{document}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5021" y="3443788"/>
              <a:ext cx="6420731" cy="2518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63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Lernstandskontrolle</a:t>
            </a:r>
            <a:r>
              <a:rPr lang="de-DE" dirty="0" smtClean="0"/>
              <a:t> 1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pic>
        <p:nvPicPr>
          <p:cNvPr id="7" name="Grafik 6" descr="\documentclass{article}&#10;\usepackage{amsmath,enumitem,amssymb,german}&#10;\pagestyle{empty}&#10;\newlist{todolist}{itemize}{2}&#10;\setlist[todolist]{label=$\square$}&#10;\begin{document}&#10;&#10;\parbox{16.cm}{&#10;\noindent Ich sehe mich in der Lage, \ldots&#10;\begin{todolist}&#10;\item die allgemeinen Zusammenhänge der DGL der Biegelinie zu \textbf{erläutern}.&#10;\item die Biegesteifigkeit eines Balkens aus gegebenen Quellen zu \textbf{bestimmen}.&#10;\item auf Basis der DGL die allgemeine Lösung für die Durchbiegung eines Balkens zu \textbf{berechnen}.&#10;\item korrekte Randbedingungen für die Verformung eines Balkens \textbf{aufzustellen}\ldots&#10;\item \ldots und daraus die Intergrationskonstanten sowie folglich die spezifische Funktion der Durchbiegung $w(x)$ eines Balkens zu \textbf{berechnen}.&#10;\item die Funktion der Biegelinie hinsichtlich Minima und Maxima zu \textbf{analysieren}.&#10;\item \textbf{Nachweise} zur Einhaltung maximal zulässiger Verformungen von Balken zu \textbf{führen}\ldots&#10;\item \ldots und dadurch System-Entwürfe zu \textbf{bewerten}.&#10;\end{todolist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1696705"/>
            <a:ext cx="10393276" cy="4202656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2124976" y="2541506"/>
            <a:ext cx="5219720" cy="830958"/>
            <a:chOff x="1122086" y="3180603"/>
            <a:chExt cx="5219720" cy="830958"/>
          </a:xfrm>
        </p:grpSpPr>
        <p:sp>
          <p:nvSpPr>
            <p:cNvPr id="12" name="Abgerundetes Rechteck 11"/>
            <p:cNvSpPr/>
            <p:nvPr/>
          </p:nvSpPr>
          <p:spPr>
            <a:xfrm>
              <a:off x="1122086" y="3180603"/>
              <a:ext cx="5219720" cy="830958"/>
            </a:xfrm>
            <a:prstGeom prst="roundRect">
              <a:avLst/>
            </a:prstGeom>
            <a:solidFill>
              <a:srgbClr val="DCA9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17" name="Grafik 16" descr="\documentclass{article}&#10;\usepackage{amsmath,german}&#10;\pagestyle{empty}&#10;\begin{document}&#10;&#10;\parbox{9.cm}{&#10;Am Ende jeder (Gesamt-)Einheit&#10;}&#10;&#10;\end{document}" title="IguanaTex Bitmap Display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2175" y="3443397"/>
              <a:ext cx="4399543" cy="305371"/>
            </a:xfrm>
            <a:prstGeom prst="rect">
              <a:avLst/>
            </a:prstGeom>
          </p:spPr>
        </p:pic>
      </p:grpSp>
      <p:cxnSp>
        <p:nvCxnSpPr>
          <p:cNvPr id="19" name="Gekrümmter Verbinder 18"/>
          <p:cNvCxnSpPr>
            <a:stCxn id="12" idx="0"/>
          </p:cNvCxnSpPr>
          <p:nvPr/>
        </p:nvCxnSpPr>
        <p:spPr>
          <a:xfrm rot="16200000" flipV="1">
            <a:off x="3597925" y="1404594"/>
            <a:ext cx="1226085" cy="1047739"/>
          </a:xfrm>
          <a:prstGeom prst="curvedConnector3">
            <a:avLst>
              <a:gd name="adj1" fmla="val 50000"/>
            </a:avLst>
          </a:prstGeom>
          <a:ln w="28575">
            <a:solidFill>
              <a:srgbClr val="DCA9FF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Lernstandskontrolle</a:t>
            </a:r>
            <a:r>
              <a:rPr lang="de-DE" dirty="0" smtClean="0"/>
              <a:t> 2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pic>
        <p:nvPicPr>
          <p:cNvPr id="7" name="Grafik 6" descr="\documentclass{article}&#10;\usepackage{amsmath,enumitem,amssymb,german}&#10;\pagestyle{empty}&#10;\newlist{todolist}{itemize}{2}&#10;\setlist[todolist]{label=$\square$}&#10;\begin{document}&#10;&#10;\parbox{16.cm}{&#10;\noindent Ich sehe mich in der Lage, \ldots&#10;\begin{todolist}&#10;\item Grenzwerte für System- und Materialparameter zur Einhaltung zulässiger Verformungen zu \textbf{definieren}.&#10;\item Profile aus vorgegebenen Quellen \textbf{auszuwählen}, die den Nachweis der zulässigen Verformung ermöglichen.&#10;\end{todolist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3" y="1696705"/>
            <a:ext cx="10394271" cy="16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57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Was sind unsere Erfahrungen mit dem neuen Konzept?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Was muss sich langfristig verändern?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4752EA9E-F2EC-4909-A6B6-8233E4C8BF2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489700"/>
            <a:ext cx="4114800" cy="365125"/>
          </a:xfrm>
        </p:spPr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838200" y="3263899"/>
            <a:ext cx="10515600" cy="1325563"/>
            <a:chOff x="838200" y="3263899"/>
            <a:chExt cx="10515600" cy="1325563"/>
          </a:xfrm>
        </p:grpSpPr>
        <p:pic>
          <p:nvPicPr>
            <p:cNvPr id="3" name="Grafik 2" descr="\documentclass{article}&#10;\usepackage{amsmath}&#10;\pagestyle{empty}&#10;\begin{document}&#10;&#10;&#10;\textbf{Fazit}&#10;&#10;\end{document}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3" y="3678610"/>
              <a:ext cx="1140553" cy="356584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263899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38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Abgerundetes Rechteck 69"/>
          <p:cNvSpPr>
            <a:spLocks/>
          </p:cNvSpPr>
          <p:nvPr/>
        </p:nvSpPr>
        <p:spPr>
          <a:xfrm>
            <a:off x="3466982" y="5374753"/>
            <a:ext cx="251012" cy="81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bgerundetes Rechteck 77"/>
          <p:cNvSpPr>
            <a:spLocks/>
          </p:cNvSpPr>
          <p:nvPr/>
        </p:nvSpPr>
        <p:spPr>
          <a:xfrm>
            <a:off x="3463778" y="5109282"/>
            <a:ext cx="251012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bgerundetes Rechteck 64"/>
          <p:cNvSpPr>
            <a:spLocks/>
          </p:cNvSpPr>
          <p:nvPr/>
        </p:nvSpPr>
        <p:spPr>
          <a:xfrm>
            <a:off x="1072004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bgerundetes Rechteck 81"/>
          <p:cNvSpPr>
            <a:spLocks noChangeAspect="1"/>
          </p:cNvSpPr>
          <p:nvPr/>
        </p:nvSpPr>
        <p:spPr>
          <a:xfrm>
            <a:off x="2945810" y="5109453"/>
            <a:ext cx="251012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3" name="Grafik 2" descr="\documentclass{article}&#10;\usepackage{amsmath}&#10;\pagestyle{empty}&#10;\begin{document}&#10;&#10;&#10;\textbf{Neues Konzept}&#10;&#10;\end{document}" title="IguanaTex Bitmap Display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3" y="785848"/>
              <a:ext cx="3640987" cy="430402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4567696" y="3826395"/>
            <a:ext cx="6786104" cy="2373904"/>
            <a:chOff x="4160179" y="1851632"/>
            <a:chExt cx="6786104" cy="2373904"/>
          </a:xfrm>
        </p:grpSpPr>
        <p:sp>
          <p:nvSpPr>
            <p:cNvPr id="33" name="Abgerundetes Rechteck 32"/>
            <p:cNvSpPr/>
            <p:nvPr/>
          </p:nvSpPr>
          <p:spPr>
            <a:xfrm>
              <a:off x="10442283" y="1979002"/>
              <a:ext cx="504000" cy="2160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8549497" y="3599002"/>
              <a:ext cx="504000" cy="540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4160179" y="1851632"/>
              <a:ext cx="3905292" cy="2373904"/>
              <a:chOff x="7448508" y="1851632"/>
              <a:chExt cx="3905292" cy="2373904"/>
            </a:xfrm>
          </p:grpSpPr>
          <p:sp>
            <p:nvSpPr>
              <p:cNvPr id="31" name="Abgerundetes Rechteck 30"/>
              <p:cNvSpPr/>
              <p:nvPr/>
            </p:nvSpPr>
            <p:spPr>
              <a:xfrm>
                <a:off x="8738046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Gerader Verbinder 35"/>
              <p:cNvCxnSpPr/>
              <p:nvPr/>
            </p:nvCxnSpPr>
            <p:spPr>
              <a:xfrm>
                <a:off x="9414882" y="197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414882" y="305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9414882" y="251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9414882" y="359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9414882" y="413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8" name="Grafik 47" descr="\documentclass{article}&#10;\usepackage{amsmath}&#10;\pagestyle{empty}&#10;\begin{document}&#10;&#10;Lernstand&#10;&#10;&#10;\end{document}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986794" y="3490387"/>
                <a:ext cx="1101714" cy="178286"/>
              </a:xfrm>
              <a:prstGeom prst="rect">
                <a:avLst/>
              </a:prstGeom>
            </p:spPr>
          </p:pic>
          <p:pic>
            <p:nvPicPr>
              <p:cNvPr id="47" name="Grafik 46" descr="\documentclass{article}&#10;\usepackage{amsmath}&#10;\pagestyle{empty}&#10;\begin{document}&#10;&#10;Lernstandskontrolle&#10;&#10;&#10;\end{document}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78831" y="2963910"/>
                <a:ext cx="2165333" cy="178286"/>
              </a:xfrm>
              <a:prstGeom prst="rect">
                <a:avLst/>
              </a:prstGeom>
            </p:spPr>
          </p:pic>
          <p:pic>
            <p:nvPicPr>
              <p:cNvPr id="50" name="Grafik 49" descr="\documentclass{article}&#10;\usepackage{amsmath}&#10;\pagestyle{empty}&#10;\begin{document}&#10;&#10;optimal&#10;&#10;&#10;\end{document}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1851632"/>
                <a:ext cx="832279" cy="225903"/>
              </a:xfrm>
              <a:prstGeom prst="rect">
                <a:avLst/>
              </a:prstGeom>
            </p:spPr>
          </p:pic>
          <p:pic>
            <p:nvPicPr>
              <p:cNvPr id="52" name="Grafik 51" descr="\documentclass{article}&#10;\usepackage{amsmath}&#10;\pagestyle{empty}&#10;\begin{document}&#10;&#10;gut&#10;&#10;&#10;\end{document}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2295" y="2400780"/>
                <a:ext cx="346401" cy="210988"/>
              </a:xfrm>
              <a:prstGeom prst="rect">
                <a:avLst/>
              </a:prstGeom>
            </p:spPr>
          </p:pic>
          <p:pic>
            <p:nvPicPr>
              <p:cNvPr id="54" name="Grafik 53" descr="\documentclass{article}&#10;\usepackage{amsmath}&#10;\pagestyle{empty}&#10;\begin{document}&#10;&#10;mittelmäßig&#10;&#10;&#10;\end{document}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489" y="2934022"/>
                <a:ext cx="1314122" cy="234229"/>
              </a:xfrm>
              <a:prstGeom prst="rect">
                <a:avLst/>
              </a:prstGeom>
            </p:spPr>
          </p:pic>
          <p:pic>
            <p:nvPicPr>
              <p:cNvPr id="56" name="Grafik 55" descr="\documentclass{article}&#10;\usepackage{amsmath}&#10;\pagestyle{empty}&#10;\begin{document}&#10;&#10;kritisch&#10;&#10;&#10;\end{document}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804" y="3499453"/>
                <a:ext cx="809492" cy="181868"/>
              </a:xfrm>
              <a:prstGeom prst="rect">
                <a:avLst/>
              </a:prstGeom>
            </p:spPr>
          </p:pic>
          <p:pic>
            <p:nvPicPr>
              <p:cNvPr id="58" name="Grafik 57" descr="\documentclass{article}&#10;\usepackage{amsmath}&#10;\pagestyle{empty}&#10;\begin{document}&#10;&#10;ungenügend&#10;&#10;&#10;\end{document}" title="IguanaTex Bitmap Display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3991959"/>
                <a:ext cx="1315260" cy="233577"/>
              </a:xfrm>
              <a:prstGeom prst="rect">
                <a:avLst/>
              </a:prstGeom>
            </p:spPr>
          </p:pic>
          <p:sp>
            <p:nvSpPr>
              <p:cNvPr id="59" name="Abgerundetes Rechteck 58"/>
              <p:cNvSpPr/>
              <p:nvPr/>
            </p:nvSpPr>
            <p:spPr>
              <a:xfrm>
                <a:off x="7720165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Abgerundetes Rechteck 61"/>
            <p:cNvSpPr/>
            <p:nvPr/>
          </p:nvSpPr>
          <p:spPr>
            <a:xfrm>
              <a:off x="9810420" y="2519002"/>
              <a:ext cx="504000" cy="16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9178557" y="3059002"/>
              <a:ext cx="504000" cy="1080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Abgerundetes Rechteck 66"/>
          <p:cNvSpPr>
            <a:spLocks noChangeAspect="1"/>
          </p:cNvSpPr>
          <p:nvPr/>
        </p:nvSpPr>
        <p:spPr>
          <a:xfrm>
            <a:off x="2945810" y="5109453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\documentclass{article}&#10;\usepackage{amsmath}&#10;\pagestyle{empty}&#10;\begin{document}&#10;&#10;\parbox{10cm}{&#10;\begin{itemize}&#10;\item BASICS-Einheit&#10;\end{itemize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53" y="1636376"/>
            <a:ext cx="2450881" cy="231984"/>
          </a:xfrm>
          <a:prstGeom prst="rect">
            <a:avLst/>
          </a:prstGeom>
        </p:spPr>
      </p:pic>
      <p:pic>
        <p:nvPicPr>
          <p:cNvPr id="30" name="Grafik 29" descr="\documentclass{article}&#10;\usepackage{amsmath}&#10;\pagestyle{empty}&#10;\begin{document}&#10;&#10;\parbox{10cm}{&#10;\begin{itemize}&#10;\item DEMO-Einheit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53" y="2103759"/>
            <a:ext cx="2295454" cy="229705"/>
          </a:xfrm>
          <a:prstGeom prst="rect">
            <a:avLst/>
          </a:prstGeom>
        </p:spPr>
      </p:pic>
      <p:pic>
        <p:nvPicPr>
          <p:cNvPr id="32" name="Grafik 31" descr="\documentclass{article}&#10;\usepackage{amsmath}&#10;\pagestyle{empty}&#10;\begin{document}&#10;&#10;\parbox{10cm}{&#10;\begin{itemize}&#10;\item DIY-Einheit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53" y="2568863"/>
            <a:ext cx="1910828" cy="222435"/>
          </a:xfrm>
          <a:prstGeom prst="rect">
            <a:avLst/>
          </a:prstGeom>
        </p:spPr>
      </p:pic>
      <p:sp>
        <p:nvSpPr>
          <p:cNvPr id="83" name="Abgerundetes Rechteck 82"/>
          <p:cNvSpPr>
            <a:spLocks/>
          </p:cNvSpPr>
          <p:nvPr/>
        </p:nvSpPr>
        <p:spPr>
          <a:xfrm>
            <a:off x="1071581" y="5654531"/>
            <a:ext cx="251012" cy="540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bgerundetes Rechteck 84"/>
          <p:cNvSpPr>
            <a:spLocks/>
          </p:cNvSpPr>
          <p:nvPr/>
        </p:nvSpPr>
        <p:spPr>
          <a:xfrm>
            <a:off x="1593176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bgerundetes Rechteck 67"/>
          <p:cNvSpPr>
            <a:spLocks noChangeAspect="1"/>
          </p:cNvSpPr>
          <p:nvPr/>
        </p:nvSpPr>
        <p:spPr>
          <a:xfrm>
            <a:off x="3466982" y="5109453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bgerundetes Rechteck 73"/>
          <p:cNvSpPr>
            <a:spLocks/>
          </p:cNvSpPr>
          <p:nvPr/>
        </p:nvSpPr>
        <p:spPr>
          <a:xfrm>
            <a:off x="1071581" y="5384531"/>
            <a:ext cx="251012" cy="81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bgerundetes Rechteck 78"/>
          <p:cNvSpPr>
            <a:spLocks/>
          </p:cNvSpPr>
          <p:nvPr/>
        </p:nvSpPr>
        <p:spPr>
          <a:xfrm>
            <a:off x="1068435" y="5122116"/>
            <a:ext cx="251012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bgerundetes Rechteck 59"/>
          <p:cNvSpPr>
            <a:spLocks noChangeAspect="1"/>
          </p:cNvSpPr>
          <p:nvPr/>
        </p:nvSpPr>
        <p:spPr>
          <a:xfrm>
            <a:off x="1072004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bgerundetes Rechteck 74"/>
          <p:cNvSpPr>
            <a:spLocks/>
          </p:cNvSpPr>
          <p:nvPr/>
        </p:nvSpPr>
        <p:spPr>
          <a:xfrm>
            <a:off x="1593176" y="5384531"/>
            <a:ext cx="251012" cy="81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bgerundetes Rechteck 79"/>
          <p:cNvSpPr>
            <a:spLocks/>
          </p:cNvSpPr>
          <p:nvPr/>
        </p:nvSpPr>
        <p:spPr>
          <a:xfrm>
            <a:off x="1593176" y="5122116"/>
            <a:ext cx="251012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bgerundetes Rechteck 65"/>
          <p:cNvSpPr>
            <a:spLocks noChangeAspect="1"/>
          </p:cNvSpPr>
          <p:nvPr/>
        </p:nvSpPr>
        <p:spPr>
          <a:xfrm>
            <a:off x="1593176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fik 33" descr="\documentclass{article}&#10;\usepackage{amsmath}&#10;\pagestyle{empty}&#10;\begin{document}&#10;&#10;\parbox{10cm}{&#10;\begin{itemize}&#10;\item Tutorien (Präsenz, digital)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54" y="3026035"/>
            <a:ext cx="3810781" cy="320190"/>
          </a:xfrm>
          <a:prstGeom prst="rect">
            <a:avLst/>
          </a:prstGeom>
        </p:spPr>
      </p:pic>
      <p:grpSp>
        <p:nvGrpSpPr>
          <p:cNvPr id="81" name="Gruppieren 80"/>
          <p:cNvGrpSpPr/>
          <p:nvPr/>
        </p:nvGrpSpPr>
        <p:grpSpPr>
          <a:xfrm>
            <a:off x="980674" y="1861027"/>
            <a:ext cx="3356851" cy="2836533"/>
            <a:chOff x="7046940" y="1696358"/>
            <a:chExt cx="3979755" cy="3362885"/>
          </a:xfrm>
        </p:grpSpPr>
        <p:grpSp>
          <p:nvGrpSpPr>
            <p:cNvPr id="88" name="Group 33"/>
            <p:cNvGrpSpPr/>
            <p:nvPr/>
          </p:nvGrpSpPr>
          <p:grpSpPr>
            <a:xfrm>
              <a:off x="9378337" y="4174510"/>
              <a:ext cx="549844" cy="731093"/>
              <a:chOff x="9439175" y="4813576"/>
              <a:chExt cx="914400" cy="1215821"/>
            </a:xfrm>
          </p:grpSpPr>
          <p:sp>
            <p:nvSpPr>
              <p:cNvPr id="108" name="Round Same Side Corner Rectangle 34"/>
              <p:cNvSpPr/>
              <p:nvPr/>
            </p:nvSpPr>
            <p:spPr>
              <a:xfrm>
                <a:off x="9439175" y="5572197"/>
                <a:ext cx="914400" cy="457200"/>
              </a:xfrm>
              <a:prstGeom prst="round2SameRect">
                <a:avLst>
                  <a:gd name="adj1" fmla="val 38889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9" name="Oval 35"/>
              <p:cNvSpPr/>
              <p:nvPr/>
            </p:nvSpPr>
            <p:spPr>
              <a:xfrm>
                <a:off x="9677935" y="5073223"/>
                <a:ext cx="436880" cy="43688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10" name="Picture 3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9175" y="4813576"/>
                <a:ext cx="914400" cy="457200"/>
              </a:xfrm>
              <a:prstGeom prst="rect">
                <a:avLst/>
              </a:prstGeom>
            </p:spPr>
          </p:pic>
        </p:grpSp>
        <p:sp>
          <p:nvSpPr>
            <p:cNvPr id="89" name="Left-Right Arrow 72"/>
            <p:cNvSpPr/>
            <p:nvPr/>
          </p:nvSpPr>
          <p:spPr>
            <a:xfrm rot="900000">
              <a:off x="8539760" y="4297840"/>
              <a:ext cx="653288" cy="260333"/>
            </a:xfrm>
            <a:prstGeom prst="left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0" name="Group 91"/>
            <p:cNvGrpSpPr/>
            <p:nvPr/>
          </p:nvGrpSpPr>
          <p:grpSpPr>
            <a:xfrm>
              <a:off x="7046940" y="3585786"/>
              <a:ext cx="1341208" cy="1473457"/>
              <a:chOff x="8020178" y="4080460"/>
              <a:chExt cx="1341208" cy="1473457"/>
            </a:xfrm>
          </p:grpSpPr>
          <p:grpSp>
            <p:nvGrpSpPr>
              <p:cNvPr id="98" name="Group 52"/>
              <p:cNvGrpSpPr/>
              <p:nvPr/>
            </p:nvGrpSpPr>
            <p:grpSpPr>
              <a:xfrm>
                <a:off x="8623581" y="4080460"/>
                <a:ext cx="563109" cy="748731"/>
                <a:chOff x="9982200" y="4813576"/>
                <a:chExt cx="914400" cy="1215821"/>
              </a:xfrm>
            </p:grpSpPr>
            <p:sp>
              <p:nvSpPr>
                <p:cNvPr id="105" name="Round Same Side Corner Rectangle 53"/>
                <p:cNvSpPr/>
                <p:nvPr/>
              </p:nvSpPr>
              <p:spPr>
                <a:xfrm>
                  <a:off x="9982200" y="5572197"/>
                  <a:ext cx="914400" cy="457200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6" name="Oval 54"/>
                <p:cNvSpPr/>
                <p:nvPr/>
              </p:nvSpPr>
              <p:spPr>
                <a:xfrm>
                  <a:off x="10220960" y="5073223"/>
                  <a:ext cx="436880" cy="43688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7" name="Picture 55"/>
                <p:cNvPicPr>
                  <a:picLocks noChangeAspect="1"/>
                </p:cNvPicPr>
                <p:nvPr/>
              </p:nvPicPr>
              <p:blipFill>
                <a:blip r:embed="rId28" cstate="print"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backgroundRemoval t="9916" b="89451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9398" y="4813576"/>
                  <a:ext cx="578442" cy="578442"/>
                </a:xfrm>
                <a:prstGeom prst="rect">
                  <a:avLst/>
                </a:prstGeom>
              </p:spPr>
            </p:pic>
          </p:grpSp>
          <p:grpSp>
            <p:nvGrpSpPr>
              <p:cNvPr id="99" name="Group 75"/>
              <p:cNvGrpSpPr/>
              <p:nvPr/>
            </p:nvGrpSpPr>
            <p:grpSpPr>
              <a:xfrm>
                <a:off x="8798277" y="4965083"/>
                <a:ext cx="563109" cy="588834"/>
                <a:chOff x="6688250" y="4811443"/>
                <a:chExt cx="563109" cy="588834"/>
              </a:xfrm>
            </p:grpSpPr>
            <p:sp>
              <p:nvSpPr>
                <p:cNvPr id="103" name="Round Same Side Corner Rectangle 76"/>
                <p:cNvSpPr/>
                <p:nvPr/>
              </p:nvSpPr>
              <p:spPr>
                <a:xfrm>
                  <a:off x="6688250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EF19D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4" name="Oval 77"/>
                <p:cNvSpPr/>
                <p:nvPr/>
              </p:nvSpPr>
              <p:spPr>
                <a:xfrm>
                  <a:off x="6835284" y="4811443"/>
                  <a:ext cx="269041" cy="269041"/>
                </a:xfrm>
                <a:prstGeom prst="ellipse">
                  <a:avLst/>
                </a:prstGeom>
                <a:solidFill>
                  <a:srgbClr val="96450E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0" name="Group 78"/>
              <p:cNvGrpSpPr/>
              <p:nvPr/>
            </p:nvGrpSpPr>
            <p:grpSpPr>
              <a:xfrm>
                <a:off x="8020178" y="4609137"/>
                <a:ext cx="563109" cy="588834"/>
                <a:chOff x="4938151" y="4811443"/>
                <a:chExt cx="563109" cy="588834"/>
              </a:xfrm>
            </p:grpSpPr>
            <p:sp>
              <p:nvSpPr>
                <p:cNvPr id="101" name="Round Same Side Corner Rectangle 79"/>
                <p:cNvSpPr/>
                <p:nvPr/>
              </p:nvSpPr>
              <p:spPr>
                <a:xfrm>
                  <a:off x="4938151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C0000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Oval 80"/>
                <p:cNvSpPr/>
                <p:nvPr/>
              </p:nvSpPr>
              <p:spPr>
                <a:xfrm>
                  <a:off x="5085185" y="4811443"/>
                  <a:ext cx="269041" cy="26904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91" name="Cloud Callout 89"/>
            <p:cNvSpPr/>
            <p:nvPr/>
          </p:nvSpPr>
          <p:spPr>
            <a:xfrm>
              <a:off x="8066418" y="1696358"/>
              <a:ext cx="2919161" cy="1882823"/>
            </a:xfrm>
            <a:prstGeom prst="cloudCallout">
              <a:avLst>
                <a:gd name="adj1" fmla="val -41290"/>
                <a:gd name="adj2" fmla="val 6051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2" name="Group 84"/>
            <p:cNvGrpSpPr/>
            <p:nvPr/>
          </p:nvGrpSpPr>
          <p:grpSpPr>
            <a:xfrm>
              <a:off x="8940123" y="2006911"/>
              <a:ext cx="1241462" cy="1194070"/>
              <a:chOff x="901611" y="2991230"/>
              <a:chExt cx="2220237" cy="2135481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94" name="Freeform 85"/>
              <p:cNvSpPr/>
              <p:nvPr/>
            </p:nvSpPr>
            <p:spPr>
              <a:xfrm>
                <a:off x="1817981" y="4207513"/>
                <a:ext cx="914400" cy="914400"/>
              </a:xfrm>
              <a:custGeom>
                <a:avLst/>
                <a:gdLst>
                  <a:gd name="connsiteX0" fmla="*/ 152403 w 914400"/>
                  <a:gd name="connsiteY0" fmla="*/ 0 h 914400"/>
                  <a:gd name="connsiteX1" fmla="*/ 298553 w 914400"/>
                  <a:gd name="connsiteY1" fmla="*/ 0 h 914400"/>
                  <a:gd name="connsiteX2" fmla="*/ 278595 w 914400"/>
                  <a:gd name="connsiteY2" fmla="*/ 29602 h 914400"/>
                  <a:gd name="connsiteX3" fmla="*/ 263197 w 914400"/>
                  <a:gd name="connsiteY3" fmla="*/ 105871 h 914400"/>
                  <a:gd name="connsiteX4" fmla="*/ 459140 w 914400"/>
                  <a:gd name="connsiteY4" fmla="*/ 301814 h 914400"/>
                  <a:gd name="connsiteX5" fmla="*/ 655083 w 914400"/>
                  <a:gd name="connsiteY5" fmla="*/ 105871 h 914400"/>
                  <a:gd name="connsiteX6" fmla="*/ 639685 w 914400"/>
                  <a:gd name="connsiteY6" fmla="*/ 29602 h 914400"/>
                  <a:gd name="connsiteX7" fmla="*/ 619727 w 914400"/>
                  <a:gd name="connsiteY7" fmla="*/ 0 h 914400"/>
                  <a:gd name="connsiteX8" fmla="*/ 761997 w 914400"/>
                  <a:gd name="connsiteY8" fmla="*/ 0 h 914400"/>
                  <a:gd name="connsiteX9" fmla="*/ 914400 w 914400"/>
                  <a:gd name="connsiteY9" fmla="*/ 152403 h 914400"/>
                  <a:gd name="connsiteX10" fmla="*/ 914400 w 914400"/>
                  <a:gd name="connsiteY10" fmla="*/ 761997 h 914400"/>
                  <a:gd name="connsiteX11" fmla="*/ 761997 w 914400"/>
                  <a:gd name="connsiteY11" fmla="*/ 914400 h 914400"/>
                  <a:gd name="connsiteX12" fmla="*/ 152403 w 914400"/>
                  <a:gd name="connsiteY12" fmla="*/ 914400 h 914400"/>
                  <a:gd name="connsiteX13" fmla="*/ 0 w 914400"/>
                  <a:gd name="connsiteY13" fmla="*/ 761997 h 914400"/>
                  <a:gd name="connsiteX14" fmla="*/ 0 w 914400"/>
                  <a:gd name="connsiteY14" fmla="*/ 615420 h 914400"/>
                  <a:gd name="connsiteX15" fmla="*/ 31618 w 914400"/>
                  <a:gd name="connsiteY15" fmla="*/ 636737 h 914400"/>
                  <a:gd name="connsiteX16" fmla="*/ 107887 w 914400"/>
                  <a:gd name="connsiteY16" fmla="*/ 652135 h 914400"/>
                  <a:gd name="connsiteX17" fmla="*/ 303830 w 914400"/>
                  <a:gd name="connsiteY17" fmla="*/ 456192 h 914400"/>
                  <a:gd name="connsiteX18" fmla="*/ 107887 w 914400"/>
                  <a:gd name="connsiteY18" fmla="*/ 260249 h 914400"/>
                  <a:gd name="connsiteX19" fmla="*/ 31618 w 914400"/>
                  <a:gd name="connsiteY19" fmla="*/ 275647 h 914400"/>
                  <a:gd name="connsiteX20" fmla="*/ 0 w 914400"/>
                  <a:gd name="connsiteY20" fmla="*/ 296964 h 914400"/>
                  <a:gd name="connsiteX21" fmla="*/ 0 w 914400"/>
                  <a:gd name="connsiteY21" fmla="*/ 152403 h 914400"/>
                  <a:gd name="connsiteX22" fmla="*/ 152403 w 914400"/>
                  <a:gd name="connsiteY2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4400" h="914400">
                    <a:moveTo>
                      <a:pt x="152403" y="0"/>
                    </a:moveTo>
                    <a:lnTo>
                      <a:pt x="298553" y="0"/>
                    </a:lnTo>
                    <a:lnTo>
                      <a:pt x="278595" y="29602"/>
                    </a:lnTo>
                    <a:cubicBezTo>
                      <a:pt x="268680" y="53044"/>
                      <a:pt x="263197" y="78817"/>
                      <a:pt x="263197" y="105871"/>
                    </a:cubicBezTo>
                    <a:cubicBezTo>
                      <a:pt x="263197" y="214087"/>
                      <a:pt x="350924" y="301814"/>
                      <a:pt x="459140" y="301814"/>
                    </a:cubicBezTo>
                    <a:cubicBezTo>
                      <a:pt x="567356" y="301814"/>
                      <a:pt x="655083" y="214087"/>
                      <a:pt x="655083" y="105871"/>
                    </a:cubicBezTo>
                    <a:cubicBezTo>
                      <a:pt x="655083" y="78817"/>
                      <a:pt x="649600" y="53044"/>
                      <a:pt x="639685" y="29602"/>
                    </a:cubicBezTo>
                    <a:lnTo>
                      <a:pt x="619727" y="0"/>
                    </a:lnTo>
                    <a:lnTo>
                      <a:pt x="761997" y="0"/>
                    </a:lnTo>
                    <a:cubicBezTo>
                      <a:pt x="846167" y="0"/>
                      <a:pt x="914400" y="68233"/>
                      <a:pt x="914400" y="152403"/>
                    </a:cubicBezTo>
                    <a:lnTo>
                      <a:pt x="914400" y="761997"/>
                    </a:lnTo>
                    <a:cubicBezTo>
                      <a:pt x="914400" y="846167"/>
                      <a:pt x="846167" y="914400"/>
                      <a:pt x="761997" y="914400"/>
                    </a:cubicBezTo>
                    <a:lnTo>
                      <a:pt x="152403" y="914400"/>
                    </a:lnTo>
                    <a:cubicBezTo>
                      <a:pt x="68233" y="914400"/>
                      <a:pt x="0" y="846167"/>
                      <a:pt x="0" y="761997"/>
                    </a:cubicBezTo>
                    <a:lnTo>
                      <a:pt x="0" y="615420"/>
                    </a:lnTo>
                    <a:lnTo>
                      <a:pt x="31618" y="636737"/>
                    </a:lnTo>
                    <a:cubicBezTo>
                      <a:pt x="55060" y="646652"/>
                      <a:pt x="80833" y="652135"/>
                      <a:pt x="107887" y="652135"/>
                    </a:cubicBezTo>
                    <a:cubicBezTo>
                      <a:pt x="216103" y="652135"/>
                      <a:pt x="303830" y="564408"/>
                      <a:pt x="303830" y="456192"/>
                    </a:cubicBezTo>
                    <a:cubicBezTo>
                      <a:pt x="303830" y="347976"/>
                      <a:pt x="216103" y="260249"/>
                      <a:pt x="107887" y="260249"/>
                    </a:cubicBezTo>
                    <a:cubicBezTo>
                      <a:pt x="80833" y="260249"/>
                      <a:pt x="55060" y="265732"/>
                      <a:pt x="31618" y="275647"/>
                    </a:cubicBezTo>
                    <a:lnTo>
                      <a:pt x="0" y="296964"/>
                    </a:lnTo>
                    <a:lnTo>
                      <a:pt x="0" y="152403"/>
                    </a:lnTo>
                    <a:cubicBezTo>
                      <a:pt x="0" y="68233"/>
                      <a:pt x="68233" y="0"/>
                      <a:pt x="152403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Freeform 86"/>
              <p:cNvSpPr/>
              <p:nvPr/>
            </p:nvSpPr>
            <p:spPr>
              <a:xfrm>
                <a:off x="901611" y="3288315"/>
                <a:ext cx="1218230" cy="914400"/>
              </a:xfrm>
              <a:custGeom>
                <a:avLst/>
                <a:gdLst>
                  <a:gd name="connsiteX0" fmla="*/ 152403 w 1218230"/>
                  <a:gd name="connsiteY0" fmla="*/ 0 h 914400"/>
                  <a:gd name="connsiteX1" fmla="*/ 761997 w 1218230"/>
                  <a:gd name="connsiteY1" fmla="*/ 0 h 914400"/>
                  <a:gd name="connsiteX2" fmla="*/ 914400 w 1218230"/>
                  <a:gd name="connsiteY2" fmla="*/ 152403 h 914400"/>
                  <a:gd name="connsiteX3" fmla="*/ 914400 w 1218230"/>
                  <a:gd name="connsiteY3" fmla="*/ 297972 h 914400"/>
                  <a:gd name="connsiteX4" fmla="*/ 946017 w 1218230"/>
                  <a:gd name="connsiteY4" fmla="*/ 276655 h 914400"/>
                  <a:gd name="connsiteX5" fmla="*/ 1022287 w 1218230"/>
                  <a:gd name="connsiteY5" fmla="*/ 261257 h 914400"/>
                  <a:gd name="connsiteX6" fmla="*/ 1218230 w 1218230"/>
                  <a:gd name="connsiteY6" fmla="*/ 457200 h 914400"/>
                  <a:gd name="connsiteX7" fmla="*/ 1022287 w 1218230"/>
                  <a:gd name="connsiteY7" fmla="*/ 653143 h 914400"/>
                  <a:gd name="connsiteX8" fmla="*/ 946017 w 1218230"/>
                  <a:gd name="connsiteY8" fmla="*/ 637745 h 914400"/>
                  <a:gd name="connsiteX9" fmla="*/ 914400 w 1218230"/>
                  <a:gd name="connsiteY9" fmla="*/ 616428 h 914400"/>
                  <a:gd name="connsiteX10" fmla="*/ 914400 w 1218230"/>
                  <a:gd name="connsiteY10" fmla="*/ 761997 h 914400"/>
                  <a:gd name="connsiteX11" fmla="*/ 761997 w 1218230"/>
                  <a:gd name="connsiteY11" fmla="*/ 914400 h 914400"/>
                  <a:gd name="connsiteX12" fmla="*/ 613677 w 1218230"/>
                  <a:gd name="connsiteY12" fmla="*/ 914400 h 914400"/>
                  <a:gd name="connsiteX13" fmla="*/ 637745 w 1218230"/>
                  <a:gd name="connsiteY13" fmla="*/ 878703 h 914400"/>
                  <a:gd name="connsiteX14" fmla="*/ 653143 w 1218230"/>
                  <a:gd name="connsiteY14" fmla="*/ 802433 h 914400"/>
                  <a:gd name="connsiteX15" fmla="*/ 457200 w 1218230"/>
                  <a:gd name="connsiteY15" fmla="*/ 606490 h 914400"/>
                  <a:gd name="connsiteX16" fmla="*/ 261257 w 1218230"/>
                  <a:gd name="connsiteY16" fmla="*/ 802433 h 914400"/>
                  <a:gd name="connsiteX17" fmla="*/ 276655 w 1218230"/>
                  <a:gd name="connsiteY17" fmla="*/ 878703 h 914400"/>
                  <a:gd name="connsiteX18" fmla="*/ 300723 w 1218230"/>
                  <a:gd name="connsiteY18" fmla="*/ 914400 h 914400"/>
                  <a:gd name="connsiteX19" fmla="*/ 152403 w 1218230"/>
                  <a:gd name="connsiteY19" fmla="*/ 914400 h 914400"/>
                  <a:gd name="connsiteX20" fmla="*/ 0 w 1218230"/>
                  <a:gd name="connsiteY20" fmla="*/ 761997 h 914400"/>
                  <a:gd name="connsiteX21" fmla="*/ 0 w 1218230"/>
                  <a:gd name="connsiteY21" fmla="*/ 152403 h 914400"/>
                  <a:gd name="connsiteX22" fmla="*/ 152403 w 1218230"/>
                  <a:gd name="connsiteY2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8230" h="914400">
                    <a:moveTo>
                      <a:pt x="152403" y="0"/>
                    </a:moveTo>
                    <a:lnTo>
                      <a:pt x="761997" y="0"/>
                    </a:lnTo>
                    <a:cubicBezTo>
                      <a:pt x="846167" y="0"/>
                      <a:pt x="914400" y="68233"/>
                      <a:pt x="914400" y="152403"/>
                    </a:cubicBezTo>
                    <a:lnTo>
                      <a:pt x="914400" y="297972"/>
                    </a:lnTo>
                    <a:lnTo>
                      <a:pt x="946017" y="276655"/>
                    </a:lnTo>
                    <a:cubicBezTo>
                      <a:pt x="969460" y="266740"/>
                      <a:pt x="995233" y="261257"/>
                      <a:pt x="1022287" y="261257"/>
                    </a:cubicBezTo>
                    <a:cubicBezTo>
                      <a:pt x="1130503" y="261257"/>
                      <a:pt x="1218230" y="348984"/>
                      <a:pt x="1218230" y="457200"/>
                    </a:cubicBezTo>
                    <a:cubicBezTo>
                      <a:pt x="1218230" y="565416"/>
                      <a:pt x="1130503" y="653143"/>
                      <a:pt x="1022287" y="653143"/>
                    </a:cubicBezTo>
                    <a:cubicBezTo>
                      <a:pt x="995233" y="653143"/>
                      <a:pt x="969460" y="647660"/>
                      <a:pt x="946017" y="637745"/>
                    </a:cubicBezTo>
                    <a:lnTo>
                      <a:pt x="914400" y="616428"/>
                    </a:lnTo>
                    <a:lnTo>
                      <a:pt x="914400" y="761997"/>
                    </a:lnTo>
                    <a:cubicBezTo>
                      <a:pt x="914400" y="846167"/>
                      <a:pt x="846167" y="914400"/>
                      <a:pt x="761997" y="914400"/>
                    </a:cubicBezTo>
                    <a:lnTo>
                      <a:pt x="613677" y="914400"/>
                    </a:lnTo>
                    <a:lnTo>
                      <a:pt x="637745" y="878703"/>
                    </a:lnTo>
                    <a:cubicBezTo>
                      <a:pt x="647660" y="855261"/>
                      <a:pt x="653143" y="829487"/>
                      <a:pt x="653143" y="802433"/>
                    </a:cubicBezTo>
                    <a:cubicBezTo>
                      <a:pt x="653143" y="694217"/>
                      <a:pt x="565416" y="606490"/>
                      <a:pt x="457200" y="606490"/>
                    </a:cubicBezTo>
                    <a:cubicBezTo>
                      <a:pt x="348984" y="606490"/>
                      <a:pt x="261257" y="694217"/>
                      <a:pt x="261257" y="802433"/>
                    </a:cubicBezTo>
                    <a:cubicBezTo>
                      <a:pt x="261257" y="829487"/>
                      <a:pt x="266740" y="855261"/>
                      <a:pt x="276655" y="878703"/>
                    </a:cubicBezTo>
                    <a:lnTo>
                      <a:pt x="300723" y="914400"/>
                    </a:lnTo>
                    <a:lnTo>
                      <a:pt x="152403" y="914400"/>
                    </a:lnTo>
                    <a:cubicBezTo>
                      <a:pt x="68233" y="914400"/>
                      <a:pt x="0" y="846167"/>
                      <a:pt x="0" y="761997"/>
                    </a:cubicBezTo>
                    <a:lnTo>
                      <a:pt x="0" y="152403"/>
                    </a:lnTo>
                    <a:cubicBezTo>
                      <a:pt x="0" y="68233"/>
                      <a:pt x="68233" y="0"/>
                      <a:pt x="152403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Freeform 87"/>
              <p:cNvSpPr/>
              <p:nvPr/>
            </p:nvSpPr>
            <p:spPr>
              <a:xfrm>
                <a:off x="901611" y="3898180"/>
                <a:ext cx="1218230" cy="1228531"/>
              </a:xfrm>
              <a:custGeom>
                <a:avLst/>
                <a:gdLst>
                  <a:gd name="connsiteX0" fmla="*/ 457201 w 1218230"/>
                  <a:gd name="connsiteY0" fmla="*/ 0 h 1228531"/>
                  <a:gd name="connsiteX1" fmla="*/ 653144 w 1218230"/>
                  <a:gd name="connsiteY1" fmla="*/ 195943 h 1228531"/>
                  <a:gd name="connsiteX2" fmla="*/ 637746 w 1218230"/>
                  <a:gd name="connsiteY2" fmla="*/ 272212 h 1228531"/>
                  <a:gd name="connsiteX3" fmla="*/ 609484 w 1218230"/>
                  <a:gd name="connsiteY3" fmla="*/ 314131 h 1228531"/>
                  <a:gd name="connsiteX4" fmla="*/ 761997 w 1218230"/>
                  <a:gd name="connsiteY4" fmla="*/ 314131 h 1228531"/>
                  <a:gd name="connsiteX5" fmla="*/ 914400 w 1218230"/>
                  <a:gd name="connsiteY5" fmla="*/ 466534 h 1228531"/>
                  <a:gd name="connsiteX6" fmla="*/ 914400 w 1218230"/>
                  <a:gd name="connsiteY6" fmla="*/ 611095 h 1228531"/>
                  <a:gd name="connsiteX7" fmla="*/ 946017 w 1218230"/>
                  <a:gd name="connsiteY7" fmla="*/ 589778 h 1228531"/>
                  <a:gd name="connsiteX8" fmla="*/ 1022287 w 1218230"/>
                  <a:gd name="connsiteY8" fmla="*/ 574380 h 1228531"/>
                  <a:gd name="connsiteX9" fmla="*/ 1218230 w 1218230"/>
                  <a:gd name="connsiteY9" fmla="*/ 770323 h 1228531"/>
                  <a:gd name="connsiteX10" fmla="*/ 1022287 w 1218230"/>
                  <a:gd name="connsiteY10" fmla="*/ 966266 h 1228531"/>
                  <a:gd name="connsiteX11" fmla="*/ 946017 w 1218230"/>
                  <a:gd name="connsiteY11" fmla="*/ 950868 h 1228531"/>
                  <a:gd name="connsiteX12" fmla="*/ 914400 w 1218230"/>
                  <a:gd name="connsiteY12" fmla="*/ 929551 h 1228531"/>
                  <a:gd name="connsiteX13" fmla="*/ 914400 w 1218230"/>
                  <a:gd name="connsiteY13" fmla="*/ 1076128 h 1228531"/>
                  <a:gd name="connsiteX14" fmla="*/ 761997 w 1218230"/>
                  <a:gd name="connsiteY14" fmla="*/ 1228531 h 1228531"/>
                  <a:gd name="connsiteX15" fmla="*/ 152403 w 1218230"/>
                  <a:gd name="connsiteY15" fmla="*/ 1228531 h 1228531"/>
                  <a:gd name="connsiteX16" fmla="*/ 0 w 1218230"/>
                  <a:gd name="connsiteY16" fmla="*/ 1076128 h 1228531"/>
                  <a:gd name="connsiteX17" fmla="*/ 0 w 1218230"/>
                  <a:gd name="connsiteY17" fmla="*/ 466534 h 1228531"/>
                  <a:gd name="connsiteX18" fmla="*/ 152403 w 1218230"/>
                  <a:gd name="connsiteY18" fmla="*/ 314131 h 1228531"/>
                  <a:gd name="connsiteX19" fmla="*/ 304918 w 1218230"/>
                  <a:gd name="connsiteY19" fmla="*/ 314131 h 1228531"/>
                  <a:gd name="connsiteX20" fmla="*/ 276656 w 1218230"/>
                  <a:gd name="connsiteY20" fmla="*/ 272212 h 1228531"/>
                  <a:gd name="connsiteX21" fmla="*/ 261258 w 1218230"/>
                  <a:gd name="connsiteY21" fmla="*/ 195943 h 1228531"/>
                  <a:gd name="connsiteX22" fmla="*/ 457201 w 1218230"/>
                  <a:gd name="connsiteY22" fmla="*/ 0 h 122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8230" h="1228531">
                    <a:moveTo>
                      <a:pt x="457201" y="0"/>
                    </a:moveTo>
                    <a:cubicBezTo>
                      <a:pt x="565417" y="0"/>
                      <a:pt x="653144" y="87727"/>
                      <a:pt x="653144" y="195943"/>
                    </a:cubicBezTo>
                    <a:cubicBezTo>
                      <a:pt x="653144" y="222997"/>
                      <a:pt x="647661" y="248770"/>
                      <a:pt x="637746" y="272212"/>
                    </a:cubicBezTo>
                    <a:lnTo>
                      <a:pt x="609484" y="314131"/>
                    </a:lnTo>
                    <a:lnTo>
                      <a:pt x="761997" y="314131"/>
                    </a:lnTo>
                    <a:cubicBezTo>
                      <a:pt x="846167" y="314131"/>
                      <a:pt x="914400" y="382364"/>
                      <a:pt x="914400" y="466534"/>
                    </a:cubicBezTo>
                    <a:lnTo>
                      <a:pt x="914400" y="611095"/>
                    </a:lnTo>
                    <a:lnTo>
                      <a:pt x="946017" y="589778"/>
                    </a:lnTo>
                    <a:cubicBezTo>
                      <a:pt x="969460" y="579863"/>
                      <a:pt x="995233" y="574380"/>
                      <a:pt x="1022287" y="574380"/>
                    </a:cubicBezTo>
                    <a:cubicBezTo>
                      <a:pt x="1130503" y="574380"/>
                      <a:pt x="1218230" y="662107"/>
                      <a:pt x="1218230" y="770323"/>
                    </a:cubicBezTo>
                    <a:cubicBezTo>
                      <a:pt x="1218230" y="878539"/>
                      <a:pt x="1130503" y="966266"/>
                      <a:pt x="1022287" y="966266"/>
                    </a:cubicBezTo>
                    <a:cubicBezTo>
                      <a:pt x="995233" y="966266"/>
                      <a:pt x="969460" y="960783"/>
                      <a:pt x="946017" y="950868"/>
                    </a:cubicBezTo>
                    <a:lnTo>
                      <a:pt x="914400" y="929551"/>
                    </a:lnTo>
                    <a:lnTo>
                      <a:pt x="914400" y="1076128"/>
                    </a:lnTo>
                    <a:cubicBezTo>
                      <a:pt x="914400" y="1160298"/>
                      <a:pt x="846167" y="1228531"/>
                      <a:pt x="761997" y="1228531"/>
                    </a:cubicBezTo>
                    <a:lnTo>
                      <a:pt x="152403" y="1228531"/>
                    </a:lnTo>
                    <a:cubicBezTo>
                      <a:pt x="68233" y="1228531"/>
                      <a:pt x="0" y="1160298"/>
                      <a:pt x="0" y="1076128"/>
                    </a:cubicBezTo>
                    <a:lnTo>
                      <a:pt x="0" y="466534"/>
                    </a:lnTo>
                    <a:cubicBezTo>
                      <a:pt x="0" y="382364"/>
                      <a:pt x="68233" y="314131"/>
                      <a:pt x="152403" y="314131"/>
                    </a:cubicBezTo>
                    <a:lnTo>
                      <a:pt x="304918" y="314131"/>
                    </a:lnTo>
                    <a:lnTo>
                      <a:pt x="276656" y="272212"/>
                    </a:lnTo>
                    <a:cubicBezTo>
                      <a:pt x="266741" y="248770"/>
                      <a:pt x="261258" y="222997"/>
                      <a:pt x="261258" y="195943"/>
                    </a:cubicBezTo>
                    <a:cubicBezTo>
                      <a:pt x="261258" y="87727"/>
                      <a:pt x="348985" y="0"/>
                      <a:pt x="457201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Freeform 88"/>
              <p:cNvSpPr/>
              <p:nvPr/>
            </p:nvSpPr>
            <p:spPr>
              <a:xfrm rot="3600000">
                <a:off x="2055533" y="3143145"/>
                <a:ext cx="1218230" cy="914400"/>
              </a:xfrm>
              <a:custGeom>
                <a:avLst/>
                <a:gdLst>
                  <a:gd name="connsiteX0" fmla="*/ 152403 w 1218230"/>
                  <a:gd name="connsiteY0" fmla="*/ 0 h 914400"/>
                  <a:gd name="connsiteX1" fmla="*/ 761997 w 1218230"/>
                  <a:gd name="connsiteY1" fmla="*/ 0 h 914400"/>
                  <a:gd name="connsiteX2" fmla="*/ 914400 w 1218230"/>
                  <a:gd name="connsiteY2" fmla="*/ 152403 h 914400"/>
                  <a:gd name="connsiteX3" fmla="*/ 914400 w 1218230"/>
                  <a:gd name="connsiteY3" fmla="*/ 297972 h 914400"/>
                  <a:gd name="connsiteX4" fmla="*/ 946018 w 1218230"/>
                  <a:gd name="connsiteY4" fmla="*/ 276655 h 914400"/>
                  <a:gd name="connsiteX5" fmla="*/ 1022287 w 1218230"/>
                  <a:gd name="connsiteY5" fmla="*/ 261257 h 914400"/>
                  <a:gd name="connsiteX6" fmla="*/ 1218230 w 1218230"/>
                  <a:gd name="connsiteY6" fmla="*/ 457200 h 914400"/>
                  <a:gd name="connsiteX7" fmla="*/ 1022287 w 1218230"/>
                  <a:gd name="connsiteY7" fmla="*/ 653143 h 914400"/>
                  <a:gd name="connsiteX8" fmla="*/ 946018 w 1218230"/>
                  <a:gd name="connsiteY8" fmla="*/ 637745 h 914400"/>
                  <a:gd name="connsiteX9" fmla="*/ 914400 w 1218230"/>
                  <a:gd name="connsiteY9" fmla="*/ 616428 h 914400"/>
                  <a:gd name="connsiteX10" fmla="*/ 914400 w 1218230"/>
                  <a:gd name="connsiteY10" fmla="*/ 761997 h 914400"/>
                  <a:gd name="connsiteX11" fmla="*/ 761997 w 1218230"/>
                  <a:gd name="connsiteY11" fmla="*/ 914400 h 914400"/>
                  <a:gd name="connsiteX12" fmla="*/ 613677 w 1218230"/>
                  <a:gd name="connsiteY12" fmla="*/ 914400 h 914400"/>
                  <a:gd name="connsiteX13" fmla="*/ 637745 w 1218230"/>
                  <a:gd name="connsiteY13" fmla="*/ 878703 h 914400"/>
                  <a:gd name="connsiteX14" fmla="*/ 653143 w 1218230"/>
                  <a:gd name="connsiteY14" fmla="*/ 802433 h 914400"/>
                  <a:gd name="connsiteX15" fmla="*/ 457200 w 1218230"/>
                  <a:gd name="connsiteY15" fmla="*/ 606490 h 914400"/>
                  <a:gd name="connsiteX16" fmla="*/ 261257 w 1218230"/>
                  <a:gd name="connsiteY16" fmla="*/ 802433 h 914400"/>
                  <a:gd name="connsiteX17" fmla="*/ 276655 w 1218230"/>
                  <a:gd name="connsiteY17" fmla="*/ 878703 h 914400"/>
                  <a:gd name="connsiteX18" fmla="*/ 300723 w 1218230"/>
                  <a:gd name="connsiteY18" fmla="*/ 914400 h 914400"/>
                  <a:gd name="connsiteX19" fmla="*/ 152403 w 1218230"/>
                  <a:gd name="connsiteY19" fmla="*/ 914400 h 914400"/>
                  <a:gd name="connsiteX20" fmla="*/ 0 w 1218230"/>
                  <a:gd name="connsiteY20" fmla="*/ 761997 h 914400"/>
                  <a:gd name="connsiteX21" fmla="*/ 0 w 1218230"/>
                  <a:gd name="connsiteY21" fmla="*/ 152403 h 914400"/>
                  <a:gd name="connsiteX22" fmla="*/ 152403 w 1218230"/>
                  <a:gd name="connsiteY2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8230" h="914400">
                    <a:moveTo>
                      <a:pt x="152403" y="0"/>
                    </a:moveTo>
                    <a:lnTo>
                      <a:pt x="761997" y="0"/>
                    </a:lnTo>
                    <a:cubicBezTo>
                      <a:pt x="846167" y="0"/>
                      <a:pt x="914400" y="68233"/>
                      <a:pt x="914400" y="152403"/>
                    </a:cubicBezTo>
                    <a:lnTo>
                      <a:pt x="914400" y="297972"/>
                    </a:lnTo>
                    <a:lnTo>
                      <a:pt x="946018" y="276655"/>
                    </a:lnTo>
                    <a:cubicBezTo>
                      <a:pt x="969460" y="266740"/>
                      <a:pt x="995233" y="261257"/>
                      <a:pt x="1022287" y="261257"/>
                    </a:cubicBezTo>
                    <a:cubicBezTo>
                      <a:pt x="1130503" y="261257"/>
                      <a:pt x="1218230" y="348984"/>
                      <a:pt x="1218230" y="457200"/>
                    </a:cubicBezTo>
                    <a:cubicBezTo>
                      <a:pt x="1218230" y="565416"/>
                      <a:pt x="1130503" y="653143"/>
                      <a:pt x="1022287" y="653143"/>
                    </a:cubicBezTo>
                    <a:cubicBezTo>
                      <a:pt x="995233" y="653143"/>
                      <a:pt x="969460" y="647660"/>
                      <a:pt x="946018" y="637745"/>
                    </a:cubicBezTo>
                    <a:lnTo>
                      <a:pt x="914400" y="616428"/>
                    </a:lnTo>
                    <a:lnTo>
                      <a:pt x="914400" y="761997"/>
                    </a:lnTo>
                    <a:cubicBezTo>
                      <a:pt x="914400" y="846167"/>
                      <a:pt x="846167" y="914400"/>
                      <a:pt x="761997" y="914400"/>
                    </a:cubicBezTo>
                    <a:lnTo>
                      <a:pt x="613677" y="914400"/>
                    </a:lnTo>
                    <a:lnTo>
                      <a:pt x="637745" y="878703"/>
                    </a:lnTo>
                    <a:cubicBezTo>
                      <a:pt x="647660" y="855261"/>
                      <a:pt x="653143" y="829487"/>
                      <a:pt x="653143" y="802433"/>
                    </a:cubicBezTo>
                    <a:cubicBezTo>
                      <a:pt x="653143" y="694217"/>
                      <a:pt x="565416" y="606490"/>
                      <a:pt x="457200" y="606490"/>
                    </a:cubicBezTo>
                    <a:cubicBezTo>
                      <a:pt x="348984" y="606490"/>
                      <a:pt x="261257" y="694217"/>
                      <a:pt x="261257" y="802433"/>
                    </a:cubicBezTo>
                    <a:cubicBezTo>
                      <a:pt x="261257" y="829487"/>
                      <a:pt x="266740" y="855261"/>
                      <a:pt x="276655" y="878703"/>
                    </a:cubicBezTo>
                    <a:lnTo>
                      <a:pt x="300723" y="914400"/>
                    </a:lnTo>
                    <a:lnTo>
                      <a:pt x="152403" y="914400"/>
                    </a:lnTo>
                    <a:cubicBezTo>
                      <a:pt x="68233" y="914400"/>
                      <a:pt x="0" y="846167"/>
                      <a:pt x="0" y="761997"/>
                    </a:cubicBezTo>
                    <a:lnTo>
                      <a:pt x="0" y="152403"/>
                    </a:lnTo>
                    <a:cubicBezTo>
                      <a:pt x="0" y="68233"/>
                      <a:pt x="68233" y="0"/>
                      <a:pt x="152403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93" name="Grafik 92" descr="\documentclass{article}&#10;\usepackage{amsmath}&#10;\pagestyle{empty}&#10;\begin{document}&#10;&#10;\noindent moderator\\supporter&#10;&#10;&#10;\end{document}" title="IguanaTex Bitmap Display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64" y="4248983"/>
              <a:ext cx="908131" cy="424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18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  <p:bldP spid="65" grpId="0" animBg="1"/>
      <p:bldP spid="82" grpId="0" animBg="1"/>
      <p:bldP spid="83" grpId="0" animBg="1"/>
      <p:bldP spid="85" grpId="0" animBg="1"/>
      <p:bldP spid="74" grpId="0" animBg="1"/>
      <p:bldP spid="79" grpId="0" animBg="1"/>
      <p:bldP spid="75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31620"/>
            <a:ext cx="5499473" cy="3476816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0" name="Grafik 9" descr="\documentclass{article}&#10;\usepackage{amsmath}&#10;\pagestyle{empty}&#10;\begin{document}&#10;&#10;&#10;\textbf{Unsere Erfahrungen und Perspektiven}&#10;&#10;\end{document}" title="IguanaTex Bitmap Display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50"/>
              <a:ext cx="9292359" cy="44592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bgerundetes Rechteck 11"/>
          <p:cNvSpPr/>
          <p:nvPr/>
        </p:nvSpPr>
        <p:spPr>
          <a:xfrm>
            <a:off x="811047" y="1696704"/>
            <a:ext cx="5257800" cy="43137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6096000" y="1696704"/>
            <a:ext cx="5257800" cy="43137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k 27" descr="\documentclass{article}&#10;\usepackage{amsmath}&#10;\pagestyle{empty}&#10;\begin{document}&#10;&#10;\parbox{6.5cm}{&#10;\textbf{Was haben wir erreicht?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3" y="2111414"/>
            <a:ext cx="3404808" cy="199606"/>
          </a:xfrm>
          <a:prstGeom prst="rect">
            <a:avLst/>
          </a:prstGeom>
        </p:spPr>
      </p:pic>
      <p:pic>
        <p:nvPicPr>
          <p:cNvPr id="39" name="Grafik 38" descr="\documentclass{article}&#10;\usepackage{amsmath,german}&#10;\pagestyle{empty}&#10;\begin{document}&#10;&#10;\parbox{5.5cm}{&#10;\begin{itemize}&#10;\item Zielführende Kombination von \glqq Präsenz\grqq~und \glqq Didaktik\grqq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3" y="2557338"/>
            <a:ext cx="3924997" cy="604224"/>
          </a:xfrm>
          <a:prstGeom prst="rect">
            <a:avLst/>
          </a:prstGeom>
        </p:spPr>
      </p:pic>
      <p:pic>
        <p:nvPicPr>
          <p:cNvPr id="48" name="Grafik 47" descr="\documentclass{article}&#10;\usepackage{amsmath}&#10;\pagestyle{empty}&#10;\begin{document}&#10;&#10;\parbox{6.cm}{&#10;\begin{itemize}&#10;\item Lernziele auf hohen Taxonomie\-stufen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3" y="4098573"/>
            <a:ext cx="4312337" cy="550329"/>
          </a:xfrm>
          <a:prstGeom prst="rect">
            <a:avLst/>
          </a:prstGeom>
        </p:spPr>
      </p:pic>
      <p:pic>
        <p:nvPicPr>
          <p:cNvPr id="47" name="Grafik 46" descr="\documentclass{article}&#10;\usepackage{amsmath}&#10;\pagestyle{empty}&#10;\begin{document}&#10;&#10;\parbox{6.5cm}{&#10;\begin{itemize}&#10;\item zufriedenstellende Klausurergebnisse (trotz ungenügenden Formates)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3" y="4799055"/>
            <a:ext cx="4714877" cy="620444"/>
          </a:xfrm>
          <a:prstGeom prst="rect">
            <a:avLst/>
          </a:prstGeom>
        </p:spPr>
      </p:pic>
      <p:pic>
        <p:nvPicPr>
          <p:cNvPr id="41" name="Grafik 40" descr="\documentclass{article}&#10;\usepackage{amsmath}&#10;\pagestyle{empty}&#10;\begin{document}&#10;&#10;\parbox{6.25cm}{&#10;\begin{itemize}&#10;\item hervorragende Arbeitsatmosphäre (trotz hoher Teilnehmendenanzahl)&#10;\end{itemize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41" y="3326915"/>
            <a:ext cx="4515160" cy="621853"/>
          </a:xfrm>
          <a:prstGeom prst="rect">
            <a:avLst/>
          </a:prstGeom>
        </p:spPr>
      </p:pic>
      <p:pic>
        <p:nvPicPr>
          <p:cNvPr id="46" name="Grafik 45" descr="\documentclass{article}&#10;\usepackage{amsmath,german}&#10;\pagestyle{empty}&#10;\begin{document}&#10;&#10;\parbox{6.5cm}{&#10;\textbf{Was muss \glqq neu gedacht\grqq~werden?}&#10;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5" y="2129625"/>
            <a:ext cx="4727439" cy="256358"/>
          </a:xfrm>
          <a:prstGeom prst="rect">
            <a:avLst/>
          </a:prstGeom>
        </p:spPr>
      </p:pic>
      <p:pic>
        <p:nvPicPr>
          <p:cNvPr id="53" name="Grafik 52" descr="\documentclass{article}&#10;\usepackage{amsmath,german}&#10;\pagestyle{empty}&#10;\begin{document}&#10;&#10;\parbox{6.25cm}{&#10;\begin{itemize}&#10;\item Ausdünnen/Fokussieren des Stoffs (auch um Zeit zu schaffen)&#10;\end{itemize}&#10;}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7" y="2557338"/>
            <a:ext cx="4522117" cy="640194"/>
          </a:xfrm>
          <a:prstGeom prst="rect">
            <a:avLst/>
          </a:prstGeom>
        </p:spPr>
      </p:pic>
      <p:pic>
        <p:nvPicPr>
          <p:cNvPr id="57" name="Grafik 56" descr="\documentclass{article}&#10;\usepackage{amsmath,german}&#10;\pagestyle{empty}&#10;\begin{document}&#10;&#10;\parbox{6.25cm}{&#10;\begin{itemize}&#10;\item Anpassen der Lernziele auf \glqq heute\grqq~und \glqq morgen\grqq&#10;\end{itemize}&#10;}&#10;&#10;\end{document}" title="IguanaTex Bitmap Display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29" y="3368887"/>
            <a:ext cx="4519746" cy="621296"/>
          </a:xfrm>
          <a:prstGeom prst="rect">
            <a:avLst/>
          </a:prstGeom>
        </p:spPr>
      </p:pic>
      <p:pic>
        <p:nvPicPr>
          <p:cNvPr id="59" name="Grafik 58" descr="\documentclass{article}&#10;\usepackage{amsmath,german}&#10;\pagestyle{empty}&#10;\begin{document}&#10;&#10;\parbox{6.25cm}{&#10;\begin{itemize}&#10;\item Anpassen der räumlichen Gegebenheiten&#10;\end{itemize}&#10;}&#10;&#10;\end{document}" title="IguanaTex Bitmap Display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30" y="4162679"/>
            <a:ext cx="4520865" cy="566891"/>
          </a:xfrm>
          <a:prstGeom prst="rect">
            <a:avLst/>
          </a:prstGeom>
        </p:spPr>
      </p:pic>
      <p:pic>
        <p:nvPicPr>
          <p:cNvPr id="64" name="Grafik 63" descr="\documentclass{article}&#10;\usepackage{amsmath,german}&#10;\pagestyle{empty}&#10;\begin{document}&#10;&#10;\parbox{6.5cm}{&#10;\begin{itemize}&#10;\item Zeit-/Kostenaufwand für didaktisch ausgefeilte Lehre&#10;\end{itemize}&#10;}&#10;&#10;\end{document}" title="IguanaTex Bitmap Display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11" y="4902065"/>
            <a:ext cx="4734527" cy="640317"/>
          </a:xfrm>
          <a:prstGeom prst="rect">
            <a:avLst/>
          </a:prstGeom>
        </p:spPr>
      </p:pic>
      <p:grpSp>
        <p:nvGrpSpPr>
          <p:cNvPr id="71" name="Gruppieren 70"/>
          <p:cNvGrpSpPr/>
          <p:nvPr/>
        </p:nvGrpSpPr>
        <p:grpSpPr>
          <a:xfrm>
            <a:off x="3037341" y="2743941"/>
            <a:ext cx="7269282" cy="830958"/>
            <a:chOff x="2124976" y="2541506"/>
            <a:chExt cx="7269282" cy="830958"/>
          </a:xfrm>
        </p:grpSpPr>
        <p:sp>
          <p:nvSpPr>
            <p:cNvPr id="66" name="Abgerundetes Rechteck 65"/>
            <p:cNvSpPr/>
            <p:nvPr/>
          </p:nvSpPr>
          <p:spPr>
            <a:xfrm>
              <a:off x="2124976" y="2541506"/>
              <a:ext cx="7269282" cy="830958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pic>
          <p:nvPicPr>
            <p:cNvPr id="70" name="Grafik 69" descr="\documentclass{article}&#10;\usepackage{amsmath,german}&#10;\pagestyle{empty}&#10;\begin{document}&#10;&#10;\parbox{9.cm}{&#10;\glqq vorläufig zufriedenstellend\grqq, nicht \glqq hervorragend\grqq&#10;}&#10;&#10;\end{document}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993" y="2818669"/>
              <a:ext cx="6697248" cy="276632"/>
            </a:xfrm>
            <a:prstGeom prst="rect">
              <a:avLst/>
            </a:prstGeom>
          </p:spPr>
        </p:pic>
      </p:grpSp>
      <p:cxnSp>
        <p:nvCxnSpPr>
          <p:cNvPr id="68" name="Gekrümmter Verbinder 67"/>
          <p:cNvCxnSpPr>
            <a:stCxn id="66" idx="2"/>
          </p:cNvCxnSpPr>
          <p:nvPr/>
        </p:nvCxnSpPr>
        <p:spPr>
          <a:xfrm rot="5400000">
            <a:off x="4420904" y="2676841"/>
            <a:ext cx="1353020" cy="3149136"/>
          </a:xfrm>
          <a:prstGeom prst="curvedConnector2">
            <a:avLst/>
          </a:prstGeom>
          <a:ln w="28575">
            <a:solidFill>
              <a:schemeClr val="accent2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fik 79" descr="\documentclass{article}&#10;\usepackage{amsmath,german}&#10;\pagestyle{empty}&#10;\begin{document}&#10;&#10;\parbox{6.5cm}{&#10;Teilnehmenden-Anzahl: 299&#10;}&#10;&#10;\end{document}" title="IguanaTex Bitmap Display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11832"/>
            <a:ext cx="3046435" cy="18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Was sind die hauptsächlichen Probleme?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Warum werden die Lernziele größtenteils verfehlt?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4752EA9E-F2EC-4909-A6B6-8233E4C8BF2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489700"/>
            <a:ext cx="4114800" cy="365125"/>
          </a:xfrm>
        </p:spPr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263899"/>
            <a:ext cx="10515600" cy="1325563"/>
            <a:chOff x="838200" y="3263899"/>
            <a:chExt cx="10515600" cy="1325563"/>
          </a:xfrm>
        </p:grpSpPr>
        <p:pic>
          <p:nvPicPr>
            <p:cNvPr id="9" name="Grafik 8" descr="\documentclass{article}&#10;\usepackage{amsmath}&#10;\pagestyle{empty}&#10;\begin{document}&#10;&#10;&#10;\textbf{Ausgangszustand}&#10;&#10;\end{document}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3678607"/>
              <a:ext cx="4130577" cy="457812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263899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69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\documentclass{article}&#10;\usepackage{amsmath}&#10;\pagestyle{empty}&#10;\begin{document}&#10;&#10;\begin{center}&#10;\textbf{Konstruktivismus und Präsenz:}\\&#10;\textbf{Ein Widerspruch! Oder nicht unbedingt?}&#10;\end{center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91" y="834238"/>
            <a:ext cx="9440818" cy="960818"/>
          </a:xfrm>
          <a:prstGeom prst="rect">
            <a:avLst/>
          </a:prstGeom>
        </p:spPr>
      </p:pic>
      <p:sp>
        <p:nvSpPr>
          <p:cNvPr id="13" name="Subtitle 4 1"/>
          <p:cNvSpPr txBox="1">
            <a:spLocks/>
          </p:cNvSpPr>
          <p:nvPr/>
        </p:nvSpPr>
        <p:spPr>
          <a:xfrm>
            <a:off x="1523999" y="2026905"/>
            <a:ext cx="9144000" cy="42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/>
              <a:t>Thorsten Bartel</a:t>
            </a:r>
            <a:endParaRPr lang="de-DE" dirty="0"/>
          </a:p>
        </p:txBody>
      </p:sp>
      <p:sp>
        <p:nvSpPr>
          <p:cNvPr id="16" name="Subtitle 4 2"/>
          <p:cNvSpPr txBox="1">
            <a:spLocks/>
          </p:cNvSpPr>
          <p:nvPr/>
        </p:nvSpPr>
        <p:spPr>
          <a:xfrm>
            <a:off x="1640731" y="5811354"/>
            <a:ext cx="9144000" cy="47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6. Treffen GAMM-FA „</a:t>
            </a:r>
            <a:r>
              <a:rPr lang="de-DE" dirty="0" err="1"/>
              <a:t>MoLeDiMM</a:t>
            </a:r>
            <a:r>
              <a:rPr lang="de-DE" dirty="0" smtClean="0"/>
              <a:t>“ </a:t>
            </a:r>
            <a:r>
              <a:rPr lang="de-DE" dirty="0" smtClean="0">
                <a:sym typeface="Wingdings" panose="05000000000000000000" pitchFamily="2" charset="2"/>
              </a:rPr>
              <a:t> 28.11.2023</a:t>
            </a:r>
            <a:endParaRPr lang="de-DE" dirty="0"/>
          </a:p>
        </p:txBody>
      </p:sp>
      <p:graphicFrame>
        <p:nvGraphicFramePr>
          <p:cNvPr id="36" name="Diagramm 35"/>
          <p:cNvGraphicFramePr/>
          <p:nvPr>
            <p:extLst>
              <p:ext uri="{D42A27DB-BD31-4B8C-83A1-F6EECF244321}">
                <p14:modId xmlns:p14="http://schemas.microsoft.com/office/powerpoint/2010/main" val="79988117"/>
              </p:ext>
            </p:extLst>
          </p:nvPr>
        </p:nvGraphicFramePr>
        <p:xfrm>
          <a:off x="590047" y="2680433"/>
          <a:ext cx="4275203" cy="285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63" y="2686264"/>
            <a:ext cx="5144906" cy="2894010"/>
          </a:xfrm>
          <a:prstGeom prst="rect">
            <a:avLst/>
          </a:prstGeom>
        </p:spPr>
      </p:pic>
      <p:graphicFrame>
        <p:nvGraphicFramePr>
          <p:cNvPr id="37" name="Diagramm 36"/>
          <p:cNvGraphicFramePr/>
          <p:nvPr>
            <p:extLst>
              <p:ext uri="{D42A27DB-BD31-4B8C-83A1-F6EECF244321}">
                <p14:modId xmlns:p14="http://schemas.microsoft.com/office/powerpoint/2010/main" val="3385654589"/>
              </p:ext>
            </p:extLst>
          </p:nvPr>
        </p:nvGraphicFramePr>
        <p:xfrm>
          <a:off x="3818510" y="2238129"/>
          <a:ext cx="4097526" cy="273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8" name="Rechteck 37"/>
          <p:cNvSpPr/>
          <p:nvPr/>
        </p:nvSpPr>
        <p:spPr>
          <a:xfrm>
            <a:off x="7121442" y="2592630"/>
            <a:ext cx="1896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96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???</a:t>
            </a:r>
            <a:endParaRPr lang="de-DE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 rot="16200000">
            <a:off x="9686499" y="3740026"/>
            <a:ext cx="3372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hlinkClick r:id="rId15"/>
              </a:rPr>
              <a:t>Tyr-</a:t>
            </a:r>
            <a:r>
              <a:rPr lang="en-US" sz="1400" dirty="0" err="1" smtClean="0">
                <a:hlinkClick r:id="rId15"/>
              </a:rPr>
              <a:t>asd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16"/>
              </a:rPr>
              <a:t>CC </a:t>
            </a:r>
            <a:r>
              <a:rPr lang="en-US" sz="1400" dirty="0">
                <a:hlinkClick r:id="rId16"/>
              </a:rPr>
              <a:t>BY </a:t>
            </a:r>
            <a:r>
              <a:rPr lang="en-US" sz="1400" dirty="0" smtClean="0">
                <a:hlinkClick r:id="rId16"/>
              </a:rPr>
              <a:t>4.0</a:t>
            </a:r>
            <a:r>
              <a:rPr lang="en-US" sz="1400" dirty="0" smtClean="0"/>
              <a:t>, </a:t>
            </a:r>
            <a:r>
              <a:rPr lang="en-US" sz="1400" dirty="0"/>
              <a:t>via Wikimedia Commons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9482413" y="3211453"/>
            <a:ext cx="1456267" cy="785033"/>
          </a:xfrm>
          <a:prstGeom prst="wedgeRoundRectCallout">
            <a:avLst>
              <a:gd name="adj1" fmla="val -107460"/>
              <a:gd name="adj2" fmla="val 797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Gibt‘s noch Fragen?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bgerundetes Rechteck 81"/>
          <p:cNvSpPr>
            <a:spLocks noChangeAspect="1"/>
          </p:cNvSpPr>
          <p:nvPr/>
        </p:nvSpPr>
        <p:spPr>
          <a:xfrm>
            <a:off x="838200" y="1659465"/>
            <a:ext cx="251012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0" name="Grafik 9" descr="\documentclass{article}&#10;\usepackage{amsmath}&#10;\pagestyle{empty}&#10;\begin{document}&#10;&#10;&#10;\textbf{Probleme der herkömmlichen Präsenzlehre}&#10;&#10;\end{document}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48"/>
              <a:ext cx="10394188" cy="33807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1871104" y="1851632"/>
            <a:ext cx="549844" cy="731093"/>
            <a:chOff x="9439175" y="4813576"/>
            <a:chExt cx="914400" cy="1215821"/>
          </a:xfrm>
        </p:grpSpPr>
        <p:sp>
          <p:nvSpPr>
            <p:cNvPr id="13" name="Round Same Side Corner Rectangle 11"/>
            <p:cNvSpPr/>
            <p:nvPr/>
          </p:nvSpPr>
          <p:spPr>
            <a:xfrm>
              <a:off x="9439175" y="5572197"/>
              <a:ext cx="914400" cy="457200"/>
            </a:xfrm>
            <a:prstGeom prst="round2SameRect">
              <a:avLst>
                <a:gd name="adj1" fmla="val 38889"/>
                <a:gd name="adj2" fmla="val 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2"/>
            <p:cNvSpPr/>
            <p:nvPr/>
          </p:nvSpPr>
          <p:spPr>
            <a:xfrm>
              <a:off x="9677935" y="5073223"/>
              <a:ext cx="436880" cy="436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75" y="4813576"/>
              <a:ext cx="914400" cy="457200"/>
            </a:xfrm>
            <a:prstGeom prst="rect">
              <a:avLst/>
            </a:prstGeom>
          </p:spPr>
        </p:pic>
      </p:grpSp>
      <p:grpSp>
        <p:nvGrpSpPr>
          <p:cNvPr id="16" name="Group 90"/>
          <p:cNvGrpSpPr/>
          <p:nvPr/>
        </p:nvGrpSpPr>
        <p:grpSpPr>
          <a:xfrm>
            <a:off x="983843" y="4156872"/>
            <a:ext cx="2313208" cy="748731"/>
            <a:chOff x="4938151" y="4651546"/>
            <a:chExt cx="2313208" cy="748731"/>
          </a:xfrm>
        </p:grpSpPr>
        <p:grpSp>
          <p:nvGrpSpPr>
            <p:cNvPr id="17" name="Group 19"/>
            <p:cNvGrpSpPr/>
            <p:nvPr/>
          </p:nvGrpSpPr>
          <p:grpSpPr>
            <a:xfrm>
              <a:off x="5825412" y="4651546"/>
              <a:ext cx="563109" cy="748731"/>
              <a:chOff x="9982200" y="4813576"/>
              <a:chExt cx="914400" cy="1215821"/>
            </a:xfrm>
          </p:grpSpPr>
          <p:sp>
            <p:nvSpPr>
              <p:cNvPr id="24" name="Round Same Side Corner Rectangle 20"/>
              <p:cNvSpPr/>
              <p:nvPr/>
            </p:nvSpPr>
            <p:spPr>
              <a:xfrm>
                <a:off x="9982200" y="5572197"/>
                <a:ext cx="914400" cy="457200"/>
              </a:xfrm>
              <a:prstGeom prst="round2SameRect">
                <a:avLst>
                  <a:gd name="adj1" fmla="val 38889"/>
                  <a:gd name="adj2" fmla="val 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1"/>
              <p:cNvSpPr/>
              <p:nvPr/>
            </p:nvSpPr>
            <p:spPr>
              <a:xfrm>
                <a:off x="10220960" y="5073223"/>
                <a:ext cx="436880" cy="4368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916" b="89451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398" y="4813576"/>
                <a:ext cx="578442" cy="578442"/>
              </a:xfrm>
              <a:prstGeom prst="rect">
                <a:avLst/>
              </a:prstGeom>
            </p:spPr>
          </p:pic>
        </p:grpSp>
        <p:grpSp>
          <p:nvGrpSpPr>
            <p:cNvPr id="18" name="Group 38"/>
            <p:cNvGrpSpPr/>
            <p:nvPr/>
          </p:nvGrpSpPr>
          <p:grpSpPr>
            <a:xfrm>
              <a:off x="6688250" y="4811443"/>
              <a:ext cx="563109" cy="588834"/>
              <a:chOff x="6688250" y="4811443"/>
              <a:chExt cx="563109" cy="588834"/>
            </a:xfrm>
          </p:grpSpPr>
          <p:sp>
            <p:nvSpPr>
              <p:cNvPr id="22" name="Round Same Side Corner Rectangle 24"/>
              <p:cNvSpPr/>
              <p:nvPr/>
            </p:nvSpPr>
            <p:spPr>
              <a:xfrm>
                <a:off x="6688250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EF19D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6835284" y="4811443"/>
                <a:ext cx="269041" cy="269041"/>
              </a:xfrm>
              <a:prstGeom prst="ellipse">
                <a:avLst/>
              </a:prstGeom>
              <a:solidFill>
                <a:srgbClr val="96450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37"/>
            <p:cNvGrpSpPr/>
            <p:nvPr/>
          </p:nvGrpSpPr>
          <p:grpSpPr>
            <a:xfrm>
              <a:off x="4938151" y="4811443"/>
              <a:ext cx="563109" cy="588834"/>
              <a:chOff x="4938151" y="4811443"/>
              <a:chExt cx="563109" cy="588834"/>
            </a:xfrm>
          </p:grpSpPr>
          <p:sp>
            <p:nvSpPr>
              <p:cNvPr id="20" name="Round Same Side Corner Rectangle 28"/>
              <p:cNvSpPr/>
              <p:nvPr/>
            </p:nvSpPr>
            <p:spPr>
              <a:xfrm>
                <a:off x="4938151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C00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9"/>
              <p:cNvSpPr/>
              <p:nvPr/>
            </p:nvSpPr>
            <p:spPr>
              <a:xfrm>
                <a:off x="5085185" y="4811443"/>
                <a:ext cx="269041" cy="26904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Down Arrow 7"/>
          <p:cNvSpPr/>
          <p:nvPr/>
        </p:nvSpPr>
        <p:spPr>
          <a:xfrm>
            <a:off x="191034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31"/>
          <p:cNvSpPr/>
          <p:nvPr/>
        </p:nvSpPr>
        <p:spPr>
          <a:xfrm rot="19800000">
            <a:off x="2501933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32"/>
          <p:cNvSpPr/>
          <p:nvPr/>
        </p:nvSpPr>
        <p:spPr>
          <a:xfrm rot="1800000" flipH="1">
            <a:off x="131875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uppieren 68"/>
          <p:cNvGrpSpPr/>
          <p:nvPr/>
        </p:nvGrpSpPr>
        <p:grpSpPr>
          <a:xfrm>
            <a:off x="4567696" y="3826395"/>
            <a:ext cx="6786104" cy="2373904"/>
            <a:chOff x="4160179" y="1851632"/>
            <a:chExt cx="6786104" cy="2373904"/>
          </a:xfrm>
        </p:grpSpPr>
        <p:sp>
          <p:nvSpPr>
            <p:cNvPr id="33" name="Abgerundetes Rechteck 32"/>
            <p:cNvSpPr/>
            <p:nvPr/>
          </p:nvSpPr>
          <p:spPr>
            <a:xfrm>
              <a:off x="10442283" y="1979002"/>
              <a:ext cx="504000" cy="2160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8549497" y="3599002"/>
              <a:ext cx="504000" cy="540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4160179" y="1851632"/>
              <a:ext cx="3905292" cy="2373904"/>
              <a:chOff x="7448508" y="1851632"/>
              <a:chExt cx="3905292" cy="2373904"/>
            </a:xfrm>
          </p:grpSpPr>
          <p:sp>
            <p:nvSpPr>
              <p:cNvPr id="31" name="Abgerundetes Rechteck 30"/>
              <p:cNvSpPr/>
              <p:nvPr/>
            </p:nvSpPr>
            <p:spPr>
              <a:xfrm>
                <a:off x="8738046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Gerader Verbinder 35"/>
              <p:cNvCxnSpPr/>
              <p:nvPr/>
            </p:nvCxnSpPr>
            <p:spPr>
              <a:xfrm>
                <a:off x="9414882" y="197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414882" y="305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9414882" y="251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9414882" y="359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9414882" y="413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8" name="Grafik 47" descr="\documentclass{article}&#10;\usepackage{amsmath}&#10;\pagestyle{empty}&#10;\begin{document}&#10;&#10;Lernstand&#10;&#10;&#10;\end{document}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986794" y="3490387"/>
                <a:ext cx="1101714" cy="178286"/>
              </a:xfrm>
              <a:prstGeom prst="rect">
                <a:avLst/>
              </a:prstGeom>
            </p:spPr>
          </p:pic>
          <p:pic>
            <p:nvPicPr>
              <p:cNvPr id="47" name="Grafik 46" descr="\documentclass{article}&#10;\usepackage{amsmath}&#10;\pagestyle{empty}&#10;\begin{document}&#10;&#10;Lernstandskontrolle&#10;&#10;&#10;\end{document}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78831" y="2963910"/>
                <a:ext cx="2165333" cy="178286"/>
              </a:xfrm>
              <a:prstGeom prst="rect">
                <a:avLst/>
              </a:prstGeom>
            </p:spPr>
          </p:pic>
          <p:pic>
            <p:nvPicPr>
              <p:cNvPr id="50" name="Grafik 49" descr="\documentclass{article}&#10;\usepackage{amsmath}&#10;\pagestyle{empty}&#10;\begin{document}&#10;&#10;optimal&#10;&#10;&#10;\end{document}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1851632"/>
                <a:ext cx="832279" cy="225903"/>
              </a:xfrm>
              <a:prstGeom prst="rect">
                <a:avLst/>
              </a:prstGeom>
            </p:spPr>
          </p:pic>
          <p:pic>
            <p:nvPicPr>
              <p:cNvPr id="52" name="Grafik 51" descr="\documentclass{article}&#10;\usepackage{amsmath}&#10;\pagestyle{empty}&#10;\begin{document}&#10;&#10;gut&#10;&#10;&#10;\end{document}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2295" y="2400780"/>
                <a:ext cx="346401" cy="210988"/>
              </a:xfrm>
              <a:prstGeom prst="rect">
                <a:avLst/>
              </a:prstGeom>
            </p:spPr>
          </p:pic>
          <p:pic>
            <p:nvPicPr>
              <p:cNvPr id="54" name="Grafik 53" descr="\documentclass{article}&#10;\usepackage{amsmath}&#10;\pagestyle{empty}&#10;\begin{document}&#10;&#10;mittelmäßig&#10;&#10;&#10;\end{document}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489" y="2934022"/>
                <a:ext cx="1314122" cy="234229"/>
              </a:xfrm>
              <a:prstGeom prst="rect">
                <a:avLst/>
              </a:prstGeom>
            </p:spPr>
          </p:pic>
          <p:pic>
            <p:nvPicPr>
              <p:cNvPr id="56" name="Grafik 55" descr="\documentclass{article}&#10;\usepackage{amsmath}&#10;\pagestyle{empty}&#10;\begin{document}&#10;&#10;kritisch&#10;&#10;&#10;\end{document}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804" y="3499453"/>
                <a:ext cx="809492" cy="181868"/>
              </a:xfrm>
              <a:prstGeom prst="rect">
                <a:avLst/>
              </a:prstGeom>
            </p:spPr>
          </p:pic>
          <p:pic>
            <p:nvPicPr>
              <p:cNvPr id="58" name="Grafik 57" descr="\documentclass{article}&#10;\usepackage{amsmath}&#10;\pagestyle{empty}&#10;\begin{document}&#10;&#10;ungenügend&#10;&#10;&#10;\end{document}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3991959"/>
                <a:ext cx="1315260" cy="233577"/>
              </a:xfrm>
              <a:prstGeom prst="rect">
                <a:avLst/>
              </a:prstGeom>
            </p:spPr>
          </p:pic>
          <p:sp>
            <p:nvSpPr>
              <p:cNvPr id="59" name="Abgerundetes Rechteck 58"/>
              <p:cNvSpPr/>
              <p:nvPr/>
            </p:nvSpPr>
            <p:spPr>
              <a:xfrm>
                <a:off x="7720165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Abgerundetes Rechteck 61"/>
            <p:cNvSpPr/>
            <p:nvPr/>
          </p:nvSpPr>
          <p:spPr>
            <a:xfrm>
              <a:off x="9810420" y="2519002"/>
              <a:ext cx="504000" cy="16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9178557" y="3059002"/>
              <a:ext cx="504000" cy="1080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Abgerundetes Rechteck 66"/>
          <p:cNvSpPr>
            <a:spLocks noChangeAspect="1"/>
          </p:cNvSpPr>
          <p:nvPr/>
        </p:nvSpPr>
        <p:spPr>
          <a:xfrm>
            <a:off x="838200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Grafik 71" descr="\documentclass{article}&#10;\usepackage{amsmath}&#10;\pagestyle{empty}&#10;\begin{document}&#10;&#10;&#10;Während der Präsenzvorlesung: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1630870"/>
            <a:ext cx="4195836" cy="276326"/>
          </a:xfrm>
          <a:prstGeom prst="rect">
            <a:avLst/>
          </a:prstGeom>
        </p:spPr>
      </p:pic>
      <p:pic>
        <p:nvPicPr>
          <p:cNvPr id="77" name="Grafik 76" descr="\documentclass{article}&#10;\usepackage{amsmath}&#10;\pagestyle{empty}&#10;\begin{document}&#10;&#10;\parbox{10cm}{&#10;\begin{itemize}&#10;\item keine Interaktion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2081456"/>
            <a:ext cx="2538433" cy="218243"/>
          </a:xfrm>
          <a:prstGeom prst="rect">
            <a:avLst/>
          </a:prstGeom>
        </p:spPr>
      </p:pic>
      <p:pic>
        <p:nvPicPr>
          <p:cNvPr id="86" name="Grafik 85" descr="\documentclass{article}&#10;\usepackage{amsmath}&#10;\pagestyle{empty}&#10;\begin{document}&#10;&#10;\parbox{10cm}{&#10;\begin{itemize}&#10;\item Dozent*innen können Lernstand nicht einschätzen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2530363"/>
            <a:ext cx="6975239" cy="240493"/>
          </a:xfrm>
          <a:prstGeom prst="rect">
            <a:avLst/>
          </a:prstGeom>
        </p:spPr>
      </p:pic>
      <p:pic>
        <p:nvPicPr>
          <p:cNvPr id="87" name="Grafik 86" descr="\documentclass{article}&#10;\usepackage{amsmath}&#10;\pagestyle{empty}&#10;\begin{document}&#10;&#10;\parbox{10cm}{&#10;\begin{itemize}&#10;\item Wissens-/Verständnislücken bilden und vergrößern sich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3013942"/>
            <a:ext cx="7624707" cy="316898"/>
          </a:xfrm>
          <a:prstGeom prst="rect">
            <a:avLst/>
          </a:prstGeom>
        </p:spPr>
      </p:pic>
      <p:sp>
        <p:nvSpPr>
          <p:cNvPr id="83" name="Abgerundetes Rechteck 82"/>
          <p:cNvSpPr>
            <a:spLocks/>
          </p:cNvSpPr>
          <p:nvPr/>
        </p:nvSpPr>
        <p:spPr>
          <a:xfrm>
            <a:off x="1763269" y="5656084"/>
            <a:ext cx="251012" cy="540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bgerundetes Rechteck 83"/>
          <p:cNvSpPr>
            <a:spLocks/>
          </p:cNvSpPr>
          <p:nvPr/>
        </p:nvSpPr>
        <p:spPr>
          <a:xfrm>
            <a:off x="1359372" y="2475010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Abgerundetes Rechteck 84"/>
          <p:cNvSpPr>
            <a:spLocks/>
          </p:cNvSpPr>
          <p:nvPr/>
        </p:nvSpPr>
        <p:spPr>
          <a:xfrm>
            <a:off x="2284834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bgerundetes Rechteck 67"/>
          <p:cNvSpPr>
            <a:spLocks noChangeAspect="1"/>
          </p:cNvSpPr>
          <p:nvPr/>
        </p:nvSpPr>
        <p:spPr>
          <a:xfrm>
            <a:off x="1359372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bgerundetes Rechteck 59"/>
          <p:cNvSpPr>
            <a:spLocks noChangeAspect="1"/>
          </p:cNvSpPr>
          <p:nvPr/>
        </p:nvSpPr>
        <p:spPr>
          <a:xfrm>
            <a:off x="1763662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bgerundetes Rechteck 65"/>
          <p:cNvSpPr>
            <a:spLocks noChangeAspect="1"/>
          </p:cNvSpPr>
          <p:nvPr/>
        </p:nvSpPr>
        <p:spPr>
          <a:xfrm>
            <a:off x="2284834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27" grpId="0" animBg="1"/>
      <p:bldP spid="28" grpId="0" animBg="1"/>
      <p:bldP spid="29" grpId="0" animBg="1"/>
      <p:bldP spid="67" grpId="0" animBg="1"/>
      <p:bldP spid="83" grpId="0" animBg="1"/>
      <p:bldP spid="84" grpId="0" animBg="1"/>
      <p:bldP spid="84" grpId="1" animBg="1"/>
      <p:bldP spid="85" grpId="0" animBg="1"/>
      <p:bldP spid="68" grpId="0" animBg="1"/>
      <p:bldP spid="60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bgerundetes Rechteck 81"/>
          <p:cNvSpPr>
            <a:spLocks noChangeAspect="1"/>
          </p:cNvSpPr>
          <p:nvPr/>
        </p:nvSpPr>
        <p:spPr>
          <a:xfrm>
            <a:off x="838200" y="1659465"/>
            <a:ext cx="251012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0" name="Grafik 9" descr="\documentclass{article}&#10;\usepackage{amsmath}&#10;\pagestyle{empty}&#10;\begin{document}&#10;&#10;&#10;\textbf{Probleme der herkömmlichen Präsenzlehre}&#10;&#10;\end{document}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48"/>
              <a:ext cx="10394188" cy="33807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1871104" y="1851632"/>
            <a:ext cx="549844" cy="731093"/>
            <a:chOff x="9439175" y="4813576"/>
            <a:chExt cx="914400" cy="1215821"/>
          </a:xfrm>
        </p:grpSpPr>
        <p:sp>
          <p:nvSpPr>
            <p:cNvPr id="13" name="Round Same Side Corner Rectangle 11"/>
            <p:cNvSpPr/>
            <p:nvPr/>
          </p:nvSpPr>
          <p:spPr>
            <a:xfrm>
              <a:off x="9439175" y="5572197"/>
              <a:ext cx="914400" cy="457200"/>
            </a:xfrm>
            <a:prstGeom prst="round2SameRect">
              <a:avLst>
                <a:gd name="adj1" fmla="val 38889"/>
                <a:gd name="adj2" fmla="val 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2"/>
            <p:cNvSpPr/>
            <p:nvPr/>
          </p:nvSpPr>
          <p:spPr>
            <a:xfrm>
              <a:off x="9677935" y="5073223"/>
              <a:ext cx="436880" cy="436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75" y="4813576"/>
              <a:ext cx="914400" cy="457200"/>
            </a:xfrm>
            <a:prstGeom prst="rect">
              <a:avLst/>
            </a:prstGeom>
          </p:spPr>
        </p:pic>
      </p:grpSp>
      <p:grpSp>
        <p:nvGrpSpPr>
          <p:cNvPr id="16" name="Group 90"/>
          <p:cNvGrpSpPr/>
          <p:nvPr/>
        </p:nvGrpSpPr>
        <p:grpSpPr>
          <a:xfrm>
            <a:off x="983843" y="4156872"/>
            <a:ext cx="2313208" cy="748731"/>
            <a:chOff x="4938151" y="4651546"/>
            <a:chExt cx="2313208" cy="748731"/>
          </a:xfrm>
        </p:grpSpPr>
        <p:grpSp>
          <p:nvGrpSpPr>
            <p:cNvPr id="17" name="Group 19"/>
            <p:cNvGrpSpPr/>
            <p:nvPr/>
          </p:nvGrpSpPr>
          <p:grpSpPr>
            <a:xfrm>
              <a:off x="5825412" y="4651546"/>
              <a:ext cx="563109" cy="748731"/>
              <a:chOff x="9982200" y="4813576"/>
              <a:chExt cx="914400" cy="1215821"/>
            </a:xfrm>
          </p:grpSpPr>
          <p:sp>
            <p:nvSpPr>
              <p:cNvPr id="24" name="Round Same Side Corner Rectangle 20"/>
              <p:cNvSpPr/>
              <p:nvPr/>
            </p:nvSpPr>
            <p:spPr>
              <a:xfrm>
                <a:off x="9982200" y="5572197"/>
                <a:ext cx="914400" cy="457200"/>
              </a:xfrm>
              <a:prstGeom prst="round2SameRect">
                <a:avLst>
                  <a:gd name="adj1" fmla="val 38889"/>
                  <a:gd name="adj2" fmla="val 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1"/>
              <p:cNvSpPr/>
              <p:nvPr/>
            </p:nvSpPr>
            <p:spPr>
              <a:xfrm>
                <a:off x="10220960" y="5073223"/>
                <a:ext cx="436880" cy="4368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916" b="89451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398" y="4813576"/>
                <a:ext cx="578442" cy="578442"/>
              </a:xfrm>
              <a:prstGeom prst="rect">
                <a:avLst/>
              </a:prstGeom>
            </p:spPr>
          </p:pic>
        </p:grpSp>
        <p:grpSp>
          <p:nvGrpSpPr>
            <p:cNvPr id="18" name="Group 38"/>
            <p:cNvGrpSpPr/>
            <p:nvPr/>
          </p:nvGrpSpPr>
          <p:grpSpPr>
            <a:xfrm>
              <a:off x="6688250" y="4811443"/>
              <a:ext cx="563109" cy="588834"/>
              <a:chOff x="6688250" y="4811443"/>
              <a:chExt cx="563109" cy="588834"/>
            </a:xfrm>
          </p:grpSpPr>
          <p:sp>
            <p:nvSpPr>
              <p:cNvPr id="22" name="Round Same Side Corner Rectangle 24"/>
              <p:cNvSpPr/>
              <p:nvPr/>
            </p:nvSpPr>
            <p:spPr>
              <a:xfrm>
                <a:off x="6688250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EF19D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6835284" y="4811443"/>
                <a:ext cx="269041" cy="269041"/>
              </a:xfrm>
              <a:prstGeom prst="ellipse">
                <a:avLst/>
              </a:prstGeom>
              <a:solidFill>
                <a:srgbClr val="96450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37"/>
            <p:cNvGrpSpPr/>
            <p:nvPr/>
          </p:nvGrpSpPr>
          <p:grpSpPr>
            <a:xfrm>
              <a:off x="4938151" y="4811443"/>
              <a:ext cx="563109" cy="588834"/>
              <a:chOff x="4938151" y="4811443"/>
              <a:chExt cx="563109" cy="588834"/>
            </a:xfrm>
          </p:grpSpPr>
          <p:sp>
            <p:nvSpPr>
              <p:cNvPr id="20" name="Round Same Side Corner Rectangle 28"/>
              <p:cNvSpPr/>
              <p:nvPr/>
            </p:nvSpPr>
            <p:spPr>
              <a:xfrm>
                <a:off x="4938151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C00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9"/>
              <p:cNvSpPr/>
              <p:nvPr/>
            </p:nvSpPr>
            <p:spPr>
              <a:xfrm>
                <a:off x="5085185" y="4811443"/>
                <a:ext cx="269041" cy="26904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Down Arrow 7"/>
          <p:cNvSpPr/>
          <p:nvPr/>
        </p:nvSpPr>
        <p:spPr>
          <a:xfrm>
            <a:off x="191034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31"/>
          <p:cNvSpPr/>
          <p:nvPr/>
        </p:nvSpPr>
        <p:spPr>
          <a:xfrm rot="19800000">
            <a:off x="2501933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32"/>
          <p:cNvSpPr/>
          <p:nvPr/>
        </p:nvSpPr>
        <p:spPr>
          <a:xfrm rot="1800000" flipH="1">
            <a:off x="131875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uppieren 68"/>
          <p:cNvGrpSpPr/>
          <p:nvPr/>
        </p:nvGrpSpPr>
        <p:grpSpPr>
          <a:xfrm>
            <a:off x="4567696" y="3826395"/>
            <a:ext cx="6786104" cy="2373904"/>
            <a:chOff x="4160179" y="1851632"/>
            <a:chExt cx="6786104" cy="2373904"/>
          </a:xfrm>
        </p:grpSpPr>
        <p:sp>
          <p:nvSpPr>
            <p:cNvPr id="33" name="Abgerundetes Rechteck 32"/>
            <p:cNvSpPr/>
            <p:nvPr/>
          </p:nvSpPr>
          <p:spPr>
            <a:xfrm>
              <a:off x="10442283" y="1979002"/>
              <a:ext cx="504000" cy="2160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8549497" y="3599002"/>
              <a:ext cx="504000" cy="540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4160179" y="1851632"/>
              <a:ext cx="3905292" cy="2373904"/>
              <a:chOff x="7448508" y="1851632"/>
              <a:chExt cx="3905292" cy="2373904"/>
            </a:xfrm>
          </p:grpSpPr>
          <p:sp>
            <p:nvSpPr>
              <p:cNvPr id="31" name="Abgerundetes Rechteck 30"/>
              <p:cNvSpPr/>
              <p:nvPr/>
            </p:nvSpPr>
            <p:spPr>
              <a:xfrm>
                <a:off x="8738046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Gerader Verbinder 35"/>
              <p:cNvCxnSpPr/>
              <p:nvPr/>
            </p:nvCxnSpPr>
            <p:spPr>
              <a:xfrm>
                <a:off x="9414882" y="197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414882" y="305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9414882" y="251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9414882" y="359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9414882" y="413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8" name="Grafik 47" descr="\documentclass{article}&#10;\usepackage{amsmath}&#10;\pagestyle{empty}&#10;\begin{document}&#10;&#10;Lernstand&#10;&#10;&#10;\end{document}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986794" y="3490387"/>
                <a:ext cx="1101714" cy="178286"/>
              </a:xfrm>
              <a:prstGeom prst="rect">
                <a:avLst/>
              </a:prstGeom>
            </p:spPr>
          </p:pic>
          <p:pic>
            <p:nvPicPr>
              <p:cNvPr id="47" name="Grafik 46" descr="\documentclass{article}&#10;\usepackage{amsmath}&#10;\pagestyle{empty}&#10;\begin{document}&#10;&#10;Lernstandskontrolle&#10;&#10;&#10;\end{document}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78831" y="2963910"/>
                <a:ext cx="2165333" cy="178286"/>
              </a:xfrm>
              <a:prstGeom prst="rect">
                <a:avLst/>
              </a:prstGeom>
            </p:spPr>
          </p:pic>
          <p:pic>
            <p:nvPicPr>
              <p:cNvPr id="50" name="Grafik 49" descr="\documentclass{article}&#10;\usepackage{amsmath}&#10;\pagestyle{empty}&#10;\begin{document}&#10;&#10;optimal&#10;&#10;&#10;\end{document}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1851632"/>
                <a:ext cx="832279" cy="225903"/>
              </a:xfrm>
              <a:prstGeom prst="rect">
                <a:avLst/>
              </a:prstGeom>
            </p:spPr>
          </p:pic>
          <p:pic>
            <p:nvPicPr>
              <p:cNvPr id="52" name="Grafik 51" descr="\documentclass{article}&#10;\usepackage{amsmath}&#10;\pagestyle{empty}&#10;\begin{document}&#10;&#10;gut&#10;&#10;&#10;\end{document}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2295" y="2400780"/>
                <a:ext cx="346401" cy="210988"/>
              </a:xfrm>
              <a:prstGeom prst="rect">
                <a:avLst/>
              </a:prstGeom>
            </p:spPr>
          </p:pic>
          <p:pic>
            <p:nvPicPr>
              <p:cNvPr id="54" name="Grafik 53" descr="\documentclass{article}&#10;\usepackage{amsmath}&#10;\pagestyle{empty}&#10;\begin{document}&#10;&#10;mittelmäßig&#10;&#10;&#10;\end{document}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489" y="2934022"/>
                <a:ext cx="1314122" cy="234229"/>
              </a:xfrm>
              <a:prstGeom prst="rect">
                <a:avLst/>
              </a:prstGeom>
            </p:spPr>
          </p:pic>
          <p:pic>
            <p:nvPicPr>
              <p:cNvPr id="56" name="Grafik 55" descr="\documentclass{article}&#10;\usepackage{amsmath}&#10;\pagestyle{empty}&#10;\begin{document}&#10;&#10;kritisch&#10;&#10;&#10;\end{document}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804" y="3499453"/>
                <a:ext cx="809492" cy="181868"/>
              </a:xfrm>
              <a:prstGeom prst="rect">
                <a:avLst/>
              </a:prstGeom>
            </p:spPr>
          </p:pic>
          <p:pic>
            <p:nvPicPr>
              <p:cNvPr id="58" name="Grafik 57" descr="\documentclass{article}&#10;\usepackage{amsmath}&#10;\pagestyle{empty}&#10;\begin{document}&#10;&#10;ungenügend&#10;&#10;&#10;\end{document}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3991959"/>
                <a:ext cx="1315260" cy="233577"/>
              </a:xfrm>
              <a:prstGeom prst="rect">
                <a:avLst/>
              </a:prstGeom>
            </p:spPr>
          </p:pic>
          <p:sp>
            <p:nvSpPr>
              <p:cNvPr id="59" name="Abgerundetes Rechteck 58"/>
              <p:cNvSpPr/>
              <p:nvPr/>
            </p:nvSpPr>
            <p:spPr>
              <a:xfrm>
                <a:off x="7720165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Abgerundetes Rechteck 61"/>
            <p:cNvSpPr/>
            <p:nvPr/>
          </p:nvSpPr>
          <p:spPr>
            <a:xfrm>
              <a:off x="9810420" y="2519002"/>
              <a:ext cx="504000" cy="16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9178557" y="3059002"/>
              <a:ext cx="504000" cy="1080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Abgerundetes Rechteck 66"/>
          <p:cNvSpPr>
            <a:spLocks noChangeAspect="1"/>
          </p:cNvSpPr>
          <p:nvPr/>
        </p:nvSpPr>
        <p:spPr>
          <a:xfrm>
            <a:off x="838200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 descr="\documentclass{article}&#10;\usepackage{amsmath}&#10;\pagestyle{empty}&#10;\begin{document}&#10;&#10;&#10;Nach der Präsenzvorlesung: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1630869"/>
            <a:ext cx="3641271" cy="278158"/>
          </a:xfrm>
          <a:prstGeom prst="rect">
            <a:avLst/>
          </a:prstGeom>
        </p:spPr>
      </p:pic>
      <p:pic>
        <p:nvPicPr>
          <p:cNvPr id="9" name="Grafik 8" descr="\documentclass{article}&#10;\usepackage{amsmath}&#10;\pagestyle{empty}&#10;\begin{document}&#10;&#10;\parbox{10cm}{&#10;\begin{itemize}&#10;\item keine sofortige Anwendung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3" y="2075215"/>
            <a:ext cx="3852633" cy="288899"/>
          </a:xfrm>
          <a:prstGeom prst="rect">
            <a:avLst/>
          </a:prstGeom>
        </p:spPr>
      </p:pic>
      <p:pic>
        <p:nvPicPr>
          <p:cNvPr id="32" name="Grafik 31" descr="\documentclass{article}&#10;\usepackage{amsmath}&#10;\pagestyle{empty}&#10;\begin{document}&#10;&#10;\parbox{10cm}{&#10;\begin{itemize}&#10;\item Wissens-/Verständnislücken vergrößern sich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2" y="3011578"/>
            <a:ext cx="6106147" cy="317883"/>
          </a:xfrm>
          <a:prstGeom prst="rect">
            <a:avLst/>
          </a:prstGeom>
        </p:spPr>
      </p:pic>
      <p:pic>
        <p:nvPicPr>
          <p:cNvPr id="7" name="Grafik 6" descr="\documentclass{article}&#10;\usepackage{amsmath}&#10;\pagestyle{empty}&#10;\begin{document}&#10;&#10;\parbox{10cm}{&#10;\begin{itemize}&#10;\item Wissen/Verständnis konnte sich nicht verankern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2" y="2528613"/>
            <a:ext cx="6693389" cy="316898"/>
          </a:xfrm>
          <a:prstGeom prst="rect">
            <a:avLst/>
          </a:prstGeom>
        </p:spPr>
      </p:pic>
      <p:sp>
        <p:nvSpPr>
          <p:cNvPr id="85" name="Abgerundetes Rechteck 84"/>
          <p:cNvSpPr>
            <a:spLocks/>
          </p:cNvSpPr>
          <p:nvPr/>
        </p:nvSpPr>
        <p:spPr>
          <a:xfrm>
            <a:off x="2284834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bgerundetes Rechteck 60"/>
          <p:cNvSpPr>
            <a:spLocks/>
          </p:cNvSpPr>
          <p:nvPr/>
        </p:nvSpPr>
        <p:spPr>
          <a:xfrm>
            <a:off x="1760093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bgerundetes Rechteck 82"/>
          <p:cNvSpPr>
            <a:spLocks/>
          </p:cNvSpPr>
          <p:nvPr/>
        </p:nvSpPr>
        <p:spPr>
          <a:xfrm>
            <a:off x="1762210" y="5656084"/>
            <a:ext cx="251012" cy="540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bgerundetes Rechteck 59"/>
          <p:cNvSpPr>
            <a:spLocks noChangeAspect="1"/>
          </p:cNvSpPr>
          <p:nvPr/>
        </p:nvSpPr>
        <p:spPr>
          <a:xfrm>
            <a:off x="1763662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bgerundetes Rechteck 65"/>
          <p:cNvSpPr>
            <a:spLocks noChangeAspect="1"/>
          </p:cNvSpPr>
          <p:nvPr/>
        </p:nvSpPr>
        <p:spPr>
          <a:xfrm>
            <a:off x="2284834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bgerundetes Rechteck 67"/>
          <p:cNvSpPr>
            <a:spLocks noChangeAspect="1"/>
          </p:cNvSpPr>
          <p:nvPr/>
        </p:nvSpPr>
        <p:spPr>
          <a:xfrm>
            <a:off x="1359372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9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fik 70" descr="\documentclass{article}&#10;\usepackage{amsmath}&#10;\pagestyle{empty}&#10;\begin{document}&#10;&#10;\parbox{10cm}{&#10;\begin{itemize}&#10;\item Wissens-/Verständnislücken bilden und vergrößern sich&#10;\end{itemize}&#10;}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3010482"/>
            <a:ext cx="7624707" cy="316898"/>
          </a:xfrm>
          <a:prstGeom prst="rect">
            <a:avLst/>
          </a:prstGeom>
        </p:spPr>
      </p:pic>
      <p:sp>
        <p:nvSpPr>
          <p:cNvPr id="82" name="Abgerundetes Rechteck 81"/>
          <p:cNvSpPr>
            <a:spLocks/>
          </p:cNvSpPr>
          <p:nvPr/>
        </p:nvSpPr>
        <p:spPr>
          <a:xfrm>
            <a:off x="838200" y="1930031"/>
            <a:ext cx="251012" cy="81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bgerundetes Rechteck 71"/>
          <p:cNvSpPr>
            <a:spLocks noChangeAspect="1"/>
          </p:cNvSpPr>
          <p:nvPr/>
        </p:nvSpPr>
        <p:spPr>
          <a:xfrm>
            <a:off x="838200" y="1659465"/>
            <a:ext cx="251012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0" name="Grafik 9" descr="\documentclass{article}&#10;\usepackage{amsmath}&#10;\pagestyle{empty}&#10;\begin{document}&#10;&#10;&#10;\textbf{Probleme der herkömmlichen Präsenzlehre}&#10;&#10;\end{document}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48"/>
              <a:ext cx="10394188" cy="33807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1871104" y="1851632"/>
            <a:ext cx="549844" cy="731093"/>
            <a:chOff x="9439175" y="4813576"/>
            <a:chExt cx="914400" cy="1215821"/>
          </a:xfrm>
        </p:grpSpPr>
        <p:sp>
          <p:nvSpPr>
            <p:cNvPr id="13" name="Round Same Side Corner Rectangle 11"/>
            <p:cNvSpPr/>
            <p:nvPr/>
          </p:nvSpPr>
          <p:spPr>
            <a:xfrm>
              <a:off x="9439175" y="5572197"/>
              <a:ext cx="914400" cy="457200"/>
            </a:xfrm>
            <a:prstGeom prst="round2SameRect">
              <a:avLst>
                <a:gd name="adj1" fmla="val 38889"/>
                <a:gd name="adj2" fmla="val 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2"/>
            <p:cNvSpPr/>
            <p:nvPr/>
          </p:nvSpPr>
          <p:spPr>
            <a:xfrm>
              <a:off x="9677935" y="5073223"/>
              <a:ext cx="436880" cy="436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75" y="4813576"/>
              <a:ext cx="914400" cy="457200"/>
            </a:xfrm>
            <a:prstGeom prst="rect">
              <a:avLst/>
            </a:prstGeom>
          </p:spPr>
        </p:pic>
      </p:grpSp>
      <p:grpSp>
        <p:nvGrpSpPr>
          <p:cNvPr id="16" name="Group 90"/>
          <p:cNvGrpSpPr/>
          <p:nvPr/>
        </p:nvGrpSpPr>
        <p:grpSpPr>
          <a:xfrm>
            <a:off x="983843" y="4156872"/>
            <a:ext cx="2313208" cy="748731"/>
            <a:chOff x="4938151" y="4651546"/>
            <a:chExt cx="2313208" cy="748731"/>
          </a:xfrm>
        </p:grpSpPr>
        <p:grpSp>
          <p:nvGrpSpPr>
            <p:cNvPr id="17" name="Group 19"/>
            <p:cNvGrpSpPr/>
            <p:nvPr/>
          </p:nvGrpSpPr>
          <p:grpSpPr>
            <a:xfrm>
              <a:off x="5825412" y="4651546"/>
              <a:ext cx="563109" cy="748731"/>
              <a:chOff x="9982200" y="4813576"/>
              <a:chExt cx="914400" cy="1215821"/>
            </a:xfrm>
          </p:grpSpPr>
          <p:sp>
            <p:nvSpPr>
              <p:cNvPr id="24" name="Round Same Side Corner Rectangle 20"/>
              <p:cNvSpPr/>
              <p:nvPr/>
            </p:nvSpPr>
            <p:spPr>
              <a:xfrm>
                <a:off x="9982200" y="5572197"/>
                <a:ext cx="914400" cy="457200"/>
              </a:xfrm>
              <a:prstGeom prst="round2SameRect">
                <a:avLst>
                  <a:gd name="adj1" fmla="val 38889"/>
                  <a:gd name="adj2" fmla="val 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1"/>
              <p:cNvSpPr/>
              <p:nvPr/>
            </p:nvSpPr>
            <p:spPr>
              <a:xfrm>
                <a:off x="10220960" y="5073223"/>
                <a:ext cx="436880" cy="4368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2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9916" b="89451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398" y="4813576"/>
                <a:ext cx="578442" cy="578442"/>
              </a:xfrm>
              <a:prstGeom prst="rect">
                <a:avLst/>
              </a:prstGeom>
            </p:spPr>
          </p:pic>
        </p:grpSp>
        <p:grpSp>
          <p:nvGrpSpPr>
            <p:cNvPr id="18" name="Group 38"/>
            <p:cNvGrpSpPr/>
            <p:nvPr/>
          </p:nvGrpSpPr>
          <p:grpSpPr>
            <a:xfrm>
              <a:off x="6688250" y="4811443"/>
              <a:ext cx="563109" cy="588834"/>
              <a:chOff x="6688250" y="4811443"/>
              <a:chExt cx="563109" cy="588834"/>
            </a:xfrm>
          </p:grpSpPr>
          <p:sp>
            <p:nvSpPr>
              <p:cNvPr id="22" name="Round Same Side Corner Rectangle 24"/>
              <p:cNvSpPr/>
              <p:nvPr/>
            </p:nvSpPr>
            <p:spPr>
              <a:xfrm>
                <a:off x="6688250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EF19D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6835284" y="4811443"/>
                <a:ext cx="269041" cy="269041"/>
              </a:xfrm>
              <a:prstGeom prst="ellipse">
                <a:avLst/>
              </a:prstGeom>
              <a:solidFill>
                <a:srgbClr val="96450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37"/>
            <p:cNvGrpSpPr/>
            <p:nvPr/>
          </p:nvGrpSpPr>
          <p:grpSpPr>
            <a:xfrm>
              <a:off x="4938151" y="4811443"/>
              <a:ext cx="563109" cy="588834"/>
              <a:chOff x="4938151" y="4811443"/>
              <a:chExt cx="563109" cy="588834"/>
            </a:xfrm>
          </p:grpSpPr>
          <p:sp>
            <p:nvSpPr>
              <p:cNvPr id="20" name="Round Same Side Corner Rectangle 28"/>
              <p:cNvSpPr/>
              <p:nvPr/>
            </p:nvSpPr>
            <p:spPr>
              <a:xfrm>
                <a:off x="4938151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C00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9"/>
              <p:cNvSpPr/>
              <p:nvPr/>
            </p:nvSpPr>
            <p:spPr>
              <a:xfrm>
                <a:off x="5085185" y="4811443"/>
                <a:ext cx="269041" cy="26904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Down Arrow 7"/>
          <p:cNvSpPr/>
          <p:nvPr/>
        </p:nvSpPr>
        <p:spPr>
          <a:xfrm>
            <a:off x="191034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31"/>
          <p:cNvSpPr/>
          <p:nvPr/>
        </p:nvSpPr>
        <p:spPr>
          <a:xfrm rot="19800000">
            <a:off x="2501933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32"/>
          <p:cNvSpPr/>
          <p:nvPr/>
        </p:nvSpPr>
        <p:spPr>
          <a:xfrm rot="1800000" flipH="1">
            <a:off x="131875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uppieren 68"/>
          <p:cNvGrpSpPr/>
          <p:nvPr/>
        </p:nvGrpSpPr>
        <p:grpSpPr>
          <a:xfrm>
            <a:off x="4567696" y="3826395"/>
            <a:ext cx="6786104" cy="2373904"/>
            <a:chOff x="4160179" y="1851632"/>
            <a:chExt cx="6786104" cy="2373904"/>
          </a:xfrm>
        </p:grpSpPr>
        <p:sp>
          <p:nvSpPr>
            <p:cNvPr id="33" name="Abgerundetes Rechteck 32"/>
            <p:cNvSpPr/>
            <p:nvPr/>
          </p:nvSpPr>
          <p:spPr>
            <a:xfrm>
              <a:off x="10442283" y="1979002"/>
              <a:ext cx="504000" cy="2160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8549497" y="3599002"/>
              <a:ext cx="504000" cy="540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4160179" y="1851632"/>
              <a:ext cx="3905292" cy="2373904"/>
              <a:chOff x="7448508" y="1851632"/>
              <a:chExt cx="3905292" cy="2373904"/>
            </a:xfrm>
          </p:grpSpPr>
          <p:sp>
            <p:nvSpPr>
              <p:cNvPr id="31" name="Abgerundetes Rechteck 30"/>
              <p:cNvSpPr/>
              <p:nvPr/>
            </p:nvSpPr>
            <p:spPr>
              <a:xfrm>
                <a:off x="8738046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Gerader Verbinder 35"/>
              <p:cNvCxnSpPr/>
              <p:nvPr/>
            </p:nvCxnSpPr>
            <p:spPr>
              <a:xfrm>
                <a:off x="9414882" y="197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414882" y="305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9414882" y="251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9414882" y="359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9414882" y="413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8" name="Grafik 47" descr="\documentclass{article}&#10;\usepackage{amsmath}&#10;\pagestyle{empty}&#10;\begin{document}&#10;&#10;Lernstand&#10;&#10;&#10;\end{document}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986794" y="3490387"/>
                <a:ext cx="1101714" cy="178286"/>
              </a:xfrm>
              <a:prstGeom prst="rect">
                <a:avLst/>
              </a:prstGeom>
            </p:spPr>
          </p:pic>
          <p:pic>
            <p:nvPicPr>
              <p:cNvPr id="47" name="Grafik 46" descr="\documentclass{article}&#10;\usepackage{amsmath}&#10;\pagestyle{empty}&#10;\begin{document}&#10;&#10;Lernstandskontrolle&#10;&#10;&#10;\end{document}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78831" y="2963910"/>
                <a:ext cx="2165333" cy="178286"/>
              </a:xfrm>
              <a:prstGeom prst="rect">
                <a:avLst/>
              </a:prstGeom>
            </p:spPr>
          </p:pic>
          <p:pic>
            <p:nvPicPr>
              <p:cNvPr id="50" name="Grafik 49" descr="\documentclass{article}&#10;\usepackage{amsmath}&#10;\pagestyle{empty}&#10;\begin{document}&#10;&#10;optimal&#10;&#10;&#10;\end{document}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1851632"/>
                <a:ext cx="832279" cy="225903"/>
              </a:xfrm>
              <a:prstGeom prst="rect">
                <a:avLst/>
              </a:prstGeom>
            </p:spPr>
          </p:pic>
          <p:pic>
            <p:nvPicPr>
              <p:cNvPr id="52" name="Grafik 51" descr="\documentclass{article}&#10;\usepackage{amsmath}&#10;\pagestyle{empty}&#10;\begin{document}&#10;&#10;gut&#10;&#10;&#10;\end{document}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2295" y="2400780"/>
                <a:ext cx="346401" cy="210988"/>
              </a:xfrm>
              <a:prstGeom prst="rect">
                <a:avLst/>
              </a:prstGeom>
            </p:spPr>
          </p:pic>
          <p:pic>
            <p:nvPicPr>
              <p:cNvPr id="54" name="Grafik 53" descr="\documentclass{article}&#10;\usepackage{amsmath}&#10;\pagestyle{empty}&#10;\begin{document}&#10;&#10;mittelmäßig&#10;&#10;&#10;\end{document}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489" y="2934022"/>
                <a:ext cx="1314122" cy="234229"/>
              </a:xfrm>
              <a:prstGeom prst="rect">
                <a:avLst/>
              </a:prstGeom>
            </p:spPr>
          </p:pic>
          <p:pic>
            <p:nvPicPr>
              <p:cNvPr id="56" name="Grafik 55" descr="\documentclass{article}&#10;\usepackage{amsmath}&#10;\pagestyle{empty}&#10;\begin{document}&#10;&#10;kritisch&#10;&#10;&#10;\end{document}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804" y="3499453"/>
                <a:ext cx="809492" cy="181868"/>
              </a:xfrm>
              <a:prstGeom prst="rect">
                <a:avLst/>
              </a:prstGeom>
            </p:spPr>
          </p:pic>
          <p:pic>
            <p:nvPicPr>
              <p:cNvPr id="58" name="Grafik 57" descr="\documentclass{article}&#10;\usepackage{amsmath}&#10;\pagestyle{empty}&#10;\begin{document}&#10;&#10;ungenügend&#10;&#10;&#10;\end{document}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3991959"/>
                <a:ext cx="1315260" cy="233577"/>
              </a:xfrm>
              <a:prstGeom prst="rect">
                <a:avLst/>
              </a:prstGeom>
            </p:spPr>
          </p:pic>
          <p:sp>
            <p:nvSpPr>
              <p:cNvPr id="59" name="Abgerundetes Rechteck 58"/>
              <p:cNvSpPr/>
              <p:nvPr/>
            </p:nvSpPr>
            <p:spPr>
              <a:xfrm>
                <a:off x="7720165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Abgerundetes Rechteck 61"/>
            <p:cNvSpPr/>
            <p:nvPr/>
          </p:nvSpPr>
          <p:spPr>
            <a:xfrm>
              <a:off x="9810420" y="2519002"/>
              <a:ext cx="504000" cy="16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9178557" y="3059002"/>
              <a:ext cx="504000" cy="1080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Abgerundetes Rechteck 66"/>
          <p:cNvSpPr>
            <a:spLocks noChangeAspect="1"/>
          </p:cNvSpPr>
          <p:nvPr/>
        </p:nvSpPr>
        <p:spPr>
          <a:xfrm>
            <a:off x="838200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bgerundetes Rechteck 60"/>
          <p:cNvSpPr>
            <a:spLocks/>
          </p:cNvSpPr>
          <p:nvPr/>
        </p:nvSpPr>
        <p:spPr>
          <a:xfrm>
            <a:off x="1762210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\documentclass{article}&#10;\usepackage{amsmath}&#10;\pagestyle{empty}&#10;\begin{document}&#10;&#10;&#10;Während der Übung: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1564487"/>
            <a:ext cx="2792802" cy="349098"/>
          </a:xfrm>
          <a:prstGeom prst="rect">
            <a:avLst/>
          </a:prstGeom>
        </p:spPr>
      </p:pic>
      <p:pic>
        <p:nvPicPr>
          <p:cNvPr id="65" name="Grafik 64" descr="\documentclass{article}&#10;\usepackage{amsmath}&#10;\pagestyle{empty}&#10;\begin{document}&#10;&#10;\parbox{10cm}{&#10;\begin{itemize}&#10;\item keine Interaktion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2084945"/>
            <a:ext cx="2538433" cy="218243"/>
          </a:xfrm>
          <a:prstGeom prst="rect">
            <a:avLst/>
          </a:prstGeom>
        </p:spPr>
      </p:pic>
      <p:pic>
        <p:nvPicPr>
          <p:cNvPr id="70" name="Grafik 69" descr="\documentclass{article}&#10;\usepackage{amsmath}&#10;\pagestyle{empty}&#10;\begin{document}&#10;&#10;\parbox{10cm}{&#10;\begin{itemize}&#10;\item Dozent*innen können Lernstand nicht einschätzen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2535474"/>
            <a:ext cx="6975239" cy="240493"/>
          </a:xfrm>
          <a:prstGeom prst="rect">
            <a:avLst/>
          </a:prstGeom>
        </p:spPr>
      </p:pic>
      <p:sp>
        <p:nvSpPr>
          <p:cNvPr id="60" name="Abgerundetes Rechteck 59"/>
          <p:cNvSpPr>
            <a:spLocks noChangeAspect="1"/>
          </p:cNvSpPr>
          <p:nvPr/>
        </p:nvSpPr>
        <p:spPr>
          <a:xfrm>
            <a:off x="1763662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bgerundetes Rechteck 65"/>
          <p:cNvSpPr>
            <a:spLocks noChangeAspect="1"/>
          </p:cNvSpPr>
          <p:nvPr/>
        </p:nvSpPr>
        <p:spPr>
          <a:xfrm>
            <a:off x="2284834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bgerundetes Rechteck 67"/>
          <p:cNvSpPr>
            <a:spLocks noChangeAspect="1"/>
          </p:cNvSpPr>
          <p:nvPr/>
        </p:nvSpPr>
        <p:spPr>
          <a:xfrm>
            <a:off x="1359372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0" name="Grafik 9" descr="\documentclass{article}&#10;\usepackage{amsmath}&#10;\pagestyle{empty}&#10;\begin{document}&#10;&#10;&#10;\textbf{Probleme der herkömmlichen Präsenzlehre}&#10;&#10;\end{document}" title="IguanaTex Bitmap Display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48"/>
              <a:ext cx="10394188" cy="33807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1871104" y="1851632"/>
            <a:ext cx="549844" cy="731093"/>
            <a:chOff x="9439175" y="4813576"/>
            <a:chExt cx="914400" cy="1215821"/>
          </a:xfrm>
        </p:grpSpPr>
        <p:sp>
          <p:nvSpPr>
            <p:cNvPr id="13" name="Round Same Side Corner Rectangle 11"/>
            <p:cNvSpPr/>
            <p:nvPr/>
          </p:nvSpPr>
          <p:spPr>
            <a:xfrm>
              <a:off x="9439175" y="5572197"/>
              <a:ext cx="914400" cy="457200"/>
            </a:xfrm>
            <a:prstGeom prst="round2SameRect">
              <a:avLst>
                <a:gd name="adj1" fmla="val 38889"/>
                <a:gd name="adj2" fmla="val 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2"/>
            <p:cNvSpPr/>
            <p:nvPr/>
          </p:nvSpPr>
          <p:spPr>
            <a:xfrm>
              <a:off x="9677935" y="5073223"/>
              <a:ext cx="436880" cy="4368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175" y="4813576"/>
              <a:ext cx="914400" cy="457200"/>
            </a:xfrm>
            <a:prstGeom prst="rect">
              <a:avLst/>
            </a:prstGeom>
          </p:spPr>
        </p:pic>
      </p:grpSp>
      <p:grpSp>
        <p:nvGrpSpPr>
          <p:cNvPr id="16" name="Group 90"/>
          <p:cNvGrpSpPr/>
          <p:nvPr/>
        </p:nvGrpSpPr>
        <p:grpSpPr>
          <a:xfrm>
            <a:off x="983843" y="4156872"/>
            <a:ext cx="2313208" cy="748731"/>
            <a:chOff x="4938151" y="4651546"/>
            <a:chExt cx="2313208" cy="748731"/>
          </a:xfrm>
        </p:grpSpPr>
        <p:grpSp>
          <p:nvGrpSpPr>
            <p:cNvPr id="17" name="Group 19"/>
            <p:cNvGrpSpPr/>
            <p:nvPr/>
          </p:nvGrpSpPr>
          <p:grpSpPr>
            <a:xfrm>
              <a:off x="5825412" y="4651546"/>
              <a:ext cx="563109" cy="748731"/>
              <a:chOff x="9982200" y="4813576"/>
              <a:chExt cx="914400" cy="1215821"/>
            </a:xfrm>
          </p:grpSpPr>
          <p:sp>
            <p:nvSpPr>
              <p:cNvPr id="24" name="Round Same Side Corner Rectangle 20"/>
              <p:cNvSpPr/>
              <p:nvPr/>
            </p:nvSpPr>
            <p:spPr>
              <a:xfrm>
                <a:off x="9982200" y="5572197"/>
                <a:ext cx="914400" cy="457200"/>
              </a:xfrm>
              <a:prstGeom prst="round2SameRect">
                <a:avLst>
                  <a:gd name="adj1" fmla="val 38889"/>
                  <a:gd name="adj2" fmla="val 0"/>
                </a:avLst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1"/>
              <p:cNvSpPr/>
              <p:nvPr/>
            </p:nvSpPr>
            <p:spPr>
              <a:xfrm>
                <a:off x="10220960" y="5073223"/>
                <a:ext cx="436880" cy="4368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6" name="Picture 22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916" b="89451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79398" y="4813576"/>
                <a:ext cx="578442" cy="578442"/>
              </a:xfrm>
              <a:prstGeom prst="rect">
                <a:avLst/>
              </a:prstGeom>
            </p:spPr>
          </p:pic>
        </p:grpSp>
        <p:grpSp>
          <p:nvGrpSpPr>
            <p:cNvPr id="18" name="Group 38"/>
            <p:cNvGrpSpPr/>
            <p:nvPr/>
          </p:nvGrpSpPr>
          <p:grpSpPr>
            <a:xfrm>
              <a:off x="6688250" y="4811443"/>
              <a:ext cx="563109" cy="588834"/>
              <a:chOff x="6688250" y="4811443"/>
              <a:chExt cx="563109" cy="588834"/>
            </a:xfrm>
          </p:grpSpPr>
          <p:sp>
            <p:nvSpPr>
              <p:cNvPr id="22" name="Round Same Side Corner Rectangle 24"/>
              <p:cNvSpPr/>
              <p:nvPr/>
            </p:nvSpPr>
            <p:spPr>
              <a:xfrm>
                <a:off x="6688250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EF19D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5"/>
              <p:cNvSpPr/>
              <p:nvPr/>
            </p:nvSpPr>
            <p:spPr>
              <a:xfrm>
                <a:off x="6835284" y="4811443"/>
                <a:ext cx="269041" cy="269041"/>
              </a:xfrm>
              <a:prstGeom prst="ellipse">
                <a:avLst/>
              </a:prstGeom>
              <a:solidFill>
                <a:srgbClr val="96450E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" name="Group 37"/>
            <p:cNvGrpSpPr/>
            <p:nvPr/>
          </p:nvGrpSpPr>
          <p:grpSpPr>
            <a:xfrm>
              <a:off x="4938151" y="4811443"/>
              <a:ext cx="563109" cy="588834"/>
              <a:chOff x="4938151" y="4811443"/>
              <a:chExt cx="563109" cy="588834"/>
            </a:xfrm>
          </p:grpSpPr>
          <p:sp>
            <p:nvSpPr>
              <p:cNvPr id="20" name="Round Same Side Corner Rectangle 28"/>
              <p:cNvSpPr/>
              <p:nvPr/>
            </p:nvSpPr>
            <p:spPr>
              <a:xfrm>
                <a:off x="4938151" y="5118723"/>
                <a:ext cx="563109" cy="281554"/>
              </a:xfrm>
              <a:prstGeom prst="round2SameRect">
                <a:avLst>
                  <a:gd name="adj1" fmla="val 38889"/>
                  <a:gd name="adj2" fmla="val 0"/>
                </a:avLst>
              </a:prstGeom>
              <a:solidFill>
                <a:srgbClr val="C0000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9"/>
              <p:cNvSpPr/>
              <p:nvPr/>
            </p:nvSpPr>
            <p:spPr>
              <a:xfrm>
                <a:off x="5085185" y="4811443"/>
                <a:ext cx="269041" cy="269041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7" name="Down Arrow 7"/>
          <p:cNvSpPr/>
          <p:nvPr/>
        </p:nvSpPr>
        <p:spPr>
          <a:xfrm>
            <a:off x="191034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31"/>
          <p:cNvSpPr/>
          <p:nvPr/>
        </p:nvSpPr>
        <p:spPr>
          <a:xfrm rot="19800000">
            <a:off x="2501933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32"/>
          <p:cNvSpPr/>
          <p:nvPr/>
        </p:nvSpPr>
        <p:spPr>
          <a:xfrm rot="1800000" flipH="1">
            <a:off x="1318752" y="2962913"/>
            <a:ext cx="484632" cy="97840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9" name="Gruppieren 68"/>
          <p:cNvGrpSpPr/>
          <p:nvPr/>
        </p:nvGrpSpPr>
        <p:grpSpPr>
          <a:xfrm>
            <a:off x="4567696" y="3826395"/>
            <a:ext cx="6786104" cy="2373904"/>
            <a:chOff x="4160179" y="1851632"/>
            <a:chExt cx="6786104" cy="2373904"/>
          </a:xfrm>
        </p:grpSpPr>
        <p:sp>
          <p:nvSpPr>
            <p:cNvPr id="33" name="Abgerundetes Rechteck 32"/>
            <p:cNvSpPr/>
            <p:nvPr/>
          </p:nvSpPr>
          <p:spPr>
            <a:xfrm>
              <a:off x="10442283" y="1979002"/>
              <a:ext cx="504000" cy="21600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bgerundetes Rechteck 38"/>
            <p:cNvSpPr/>
            <p:nvPr/>
          </p:nvSpPr>
          <p:spPr>
            <a:xfrm>
              <a:off x="8549497" y="3599002"/>
              <a:ext cx="504000" cy="5400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uppieren 63"/>
            <p:cNvGrpSpPr/>
            <p:nvPr/>
          </p:nvGrpSpPr>
          <p:grpSpPr>
            <a:xfrm>
              <a:off x="4160179" y="1851632"/>
              <a:ext cx="3905292" cy="2373904"/>
              <a:chOff x="7448508" y="1851632"/>
              <a:chExt cx="3905292" cy="2373904"/>
            </a:xfrm>
          </p:grpSpPr>
          <p:sp>
            <p:nvSpPr>
              <p:cNvPr id="31" name="Abgerundetes Rechteck 30"/>
              <p:cNvSpPr/>
              <p:nvPr/>
            </p:nvSpPr>
            <p:spPr>
              <a:xfrm>
                <a:off x="8738046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Gerader Verbinder 35"/>
              <p:cNvCxnSpPr/>
              <p:nvPr/>
            </p:nvCxnSpPr>
            <p:spPr>
              <a:xfrm>
                <a:off x="9414882" y="197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/>
              <p:cNvCxnSpPr/>
              <p:nvPr/>
            </p:nvCxnSpPr>
            <p:spPr>
              <a:xfrm>
                <a:off x="9414882" y="305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Gerader Verbinder 37"/>
              <p:cNvCxnSpPr/>
              <p:nvPr/>
            </p:nvCxnSpPr>
            <p:spPr>
              <a:xfrm>
                <a:off x="9414882" y="251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r Verbinder 39"/>
              <p:cNvCxnSpPr/>
              <p:nvPr/>
            </p:nvCxnSpPr>
            <p:spPr>
              <a:xfrm>
                <a:off x="9414882" y="359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Gerader Verbinder 40"/>
              <p:cNvCxnSpPr/>
              <p:nvPr/>
            </p:nvCxnSpPr>
            <p:spPr>
              <a:xfrm>
                <a:off x="9414882" y="4130387"/>
                <a:ext cx="54000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8" name="Grafik 47" descr="\documentclass{article}&#10;\usepackage{amsmath}&#10;\pagestyle{empty}&#10;\begin{document}&#10;&#10;Lernstand&#10;&#10;&#10;\end{document}" title="IguanaTex Bitmap Display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6986794" y="3490387"/>
                <a:ext cx="1101714" cy="178286"/>
              </a:xfrm>
              <a:prstGeom prst="rect">
                <a:avLst/>
              </a:prstGeom>
            </p:spPr>
          </p:pic>
          <p:pic>
            <p:nvPicPr>
              <p:cNvPr id="47" name="Grafik 46" descr="\documentclass{article}&#10;\usepackage{amsmath}&#10;\pagestyle{empty}&#10;\begin{document}&#10;&#10;Lernstandskontrolle&#10;&#10;&#10;\end{document}" title="IguanaTex Bitmap Display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7478831" y="2963910"/>
                <a:ext cx="2165333" cy="178286"/>
              </a:xfrm>
              <a:prstGeom prst="rect">
                <a:avLst/>
              </a:prstGeom>
            </p:spPr>
          </p:pic>
          <p:pic>
            <p:nvPicPr>
              <p:cNvPr id="50" name="Grafik 49" descr="\documentclass{article}&#10;\usepackage{amsmath}&#10;\pagestyle{empty}&#10;\begin{document}&#10;&#10;optimal&#10;&#10;&#10;\end{document}" title="IguanaTex Bitmap Display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1851632"/>
                <a:ext cx="832279" cy="225903"/>
              </a:xfrm>
              <a:prstGeom prst="rect">
                <a:avLst/>
              </a:prstGeom>
            </p:spPr>
          </p:pic>
          <p:pic>
            <p:nvPicPr>
              <p:cNvPr id="52" name="Grafik 51" descr="\documentclass{article}&#10;\usepackage{amsmath}&#10;\pagestyle{empty}&#10;\begin{document}&#10;&#10;gut&#10;&#10;&#10;\end{document}" title="IguanaTex Bitmap Display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42295" y="2400780"/>
                <a:ext cx="346401" cy="210988"/>
              </a:xfrm>
              <a:prstGeom prst="rect">
                <a:avLst/>
              </a:prstGeom>
            </p:spPr>
          </p:pic>
          <p:pic>
            <p:nvPicPr>
              <p:cNvPr id="54" name="Grafik 53" descr="\documentclass{article}&#10;\usepackage{amsmath}&#10;\pagestyle{empty}&#10;\begin{document}&#10;&#10;mittelmäßig&#10;&#10;&#10;\end{document}" title="IguanaTex Bitmap Display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489" y="2934022"/>
                <a:ext cx="1314122" cy="234229"/>
              </a:xfrm>
              <a:prstGeom prst="rect">
                <a:avLst/>
              </a:prstGeom>
            </p:spPr>
          </p:pic>
          <p:pic>
            <p:nvPicPr>
              <p:cNvPr id="56" name="Grafik 55" descr="\documentclass{article}&#10;\usepackage{amsmath}&#10;\pagestyle{empty}&#10;\begin{document}&#10;&#10;kritisch&#10;&#10;&#10;\end{document}" title="IguanaTex Bitmap Display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7804" y="3499453"/>
                <a:ext cx="809492" cy="181868"/>
              </a:xfrm>
              <a:prstGeom prst="rect">
                <a:avLst/>
              </a:prstGeom>
            </p:spPr>
          </p:pic>
          <p:pic>
            <p:nvPicPr>
              <p:cNvPr id="58" name="Grafik 57" descr="\documentclass{article}&#10;\usepackage{amsmath}&#10;\pagestyle{empty}&#10;\begin{document}&#10;&#10;ungenügend&#10;&#10;&#10;\end{document}" title="IguanaTex Bitmap Display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38540" y="3991959"/>
                <a:ext cx="1315260" cy="233577"/>
              </a:xfrm>
              <a:prstGeom prst="rect">
                <a:avLst/>
              </a:prstGeom>
            </p:spPr>
          </p:pic>
          <p:sp>
            <p:nvSpPr>
              <p:cNvPr id="59" name="Abgerundetes Rechteck 58"/>
              <p:cNvSpPr/>
              <p:nvPr/>
            </p:nvSpPr>
            <p:spPr>
              <a:xfrm>
                <a:off x="7720165" y="1970387"/>
                <a:ext cx="502024" cy="216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" name="Abgerundetes Rechteck 61"/>
            <p:cNvSpPr/>
            <p:nvPr/>
          </p:nvSpPr>
          <p:spPr>
            <a:xfrm>
              <a:off x="9810420" y="2519002"/>
              <a:ext cx="504000" cy="16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9178557" y="3059002"/>
              <a:ext cx="504000" cy="108000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Abgerundetes Rechteck 60"/>
          <p:cNvSpPr>
            <a:spLocks/>
          </p:cNvSpPr>
          <p:nvPr/>
        </p:nvSpPr>
        <p:spPr>
          <a:xfrm>
            <a:off x="1763662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 descr="\documentclass{article}&#10;\usepackage{amsmath}&#10;\pagestyle{empty}&#10;\begin{document}&#10;&#10;&#10;Während des Tutoriums: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2" y="1630870"/>
            <a:ext cx="3288223" cy="222522"/>
          </a:xfrm>
          <a:prstGeom prst="rect">
            <a:avLst/>
          </a:prstGeom>
        </p:spPr>
      </p:pic>
      <p:pic>
        <p:nvPicPr>
          <p:cNvPr id="6" name="Grafik 5" descr="\documentclass{article}&#10;\usepackage{amsmath}&#10;\pagestyle{empty}&#10;\begin{document}&#10;&#10;\parbox{10cm}{&#10;\begin{itemize}&#10;\item Interaktion zwischen Studierenden und SHK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2553459"/>
            <a:ext cx="6201772" cy="227622"/>
          </a:xfrm>
          <a:prstGeom prst="rect">
            <a:avLst/>
          </a:prstGeom>
        </p:spPr>
      </p:pic>
      <p:pic>
        <p:nvPicPr>
          <p:cNvPr id="7" name="Grafik 6" descr="\documentclass{article}&#10;\usepackage{amsmath}&#10;\pagestyle{empty}&#10;\begin{document}&#10;&#10;\parbox{10cm}{&#10;\begin{itemize}&#10;\item Rückkopplungen an V/Ü schwierig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2" y="2953016"/>
            <a:ext cx="4924593" cy="370186"/>
          </a:xfrm>
          <a:prstGeom prst="rect">
            <a:avLst/>
          </a:prstGeom>
        </p:spPr>
      </p:pic>
      <p:pic>
        <p:nvPicPr>
          <p:cNvPr id="30" name="Grafik 29" descr="\documentclass{article}&#10;\usepackage{amsmath}&#10;\pagestyle{empty}&#10;\begin{document}&#10;&#10;\parbox{10cm}{&#10;\begin{itemize}&#10;\item Eigenständiges Anwenden mit Unterstützung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11" y="2075880"/>
            <a:ext cx="6308400" cy="292753"/>
          </a:xfrm>
          <a:prstGeom prst="rect">
            <a:avLst/>
          </a:prstGeom>
        </p:spPr>
      </p:pic>
      <p:sp>
        <p:nvSpPr>
          <p:cNvPr id="57" name="Abgerundetes Rechteck 56"/>
          <p:cNvSpPr>
            <a:spLocks/>
          </p:cNvSpPr>
          <p:nvPr/>
        </p:nvSpPr>
        <p:spPr>
          <a:xfrm>
            <a:off x="838200" y="2193870"/>
            <a:ext cx="251012" cy="540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bgerundetes Rechteck 81"/>
          <p:cNvSpPr>
            <a:spLocks/>
          </p:cNvSpPr>
          <p:nvPr/>
        </p:nvSpPr>
        <p:spPr>
          <a:xfrm>
            <a:off x="838200" y="1930031"/>
            <a:ext cx="251012" cy="81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bgerundetes Rechteck 72"/>
          <p:cNvSpPr>
            <a:spLocks/>
          </p:cNvSpPr>
          <p:nvPr/>
        </p:nvSpPr>
        <p:spPr>
          <a:xfrm>
            <a:off x="1359372" y="2463870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bgerundetes Rechteck 73"/>
          <p:cNvSpPr>
            <a:spLocks/>
          </p:cNvSpPr>
          <p:nvPr/>
        </p:nvSpPr>
        <p:spPr>
          <a:xfrm>
            <a:off x="1764658" y="5656084"/>
            <a:ext cx="251012" cy="540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bgerundetes Rechteck 74"/>
          <p:cNvSpPr>
            <a:spLocks/>
          </p:cNvSpPr>
          <p:nvPr/>
        </p:nvSpPr>
        <p:spPr>
          <a:xfrm>
            <a:off x="2283399" y="5924531"/>
            <a:ext cx="251012" cy="27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bgerundetes Rechteck 59"/>
          <p:cNvSpPr>
            <a:spLocks noChangeAspect="1"/>
          </p:cNvSpPr>
          <p:nvPr/>
        </p:nvSpPr>
        <p:spPr>
          <a:xfrm>
            <a:off x="1763662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bgerundetes Rechteck 65"/>
          <p:cNvSpPr>
            <a:spLocks noChangeAspect="1"/>
          </p:cNvSpPr>
          <p:nvPr/>
        </p:nvSpPr>
        <p:spPr>
          <a:xfrm>
            <a:off x="2284834" y="5120299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bgerundetes Rechteck 66"/>
          <p:cNvSpPr>
            <a:spLocks noChangeAspect="1"/>
          </p:cNvSpPr>
          <p:nvPr/>
        </p:nvSpPr>
        <p:spPr>
          <a:xfrm>
            <a:off x="838200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bgerundetes Rechteck 67"/>
          <p:cNvSpPr>
            <a:spLocks noChangeAspect="1"/>
          </p:cNvSpPr>
          <p:nvPr/>
        </p:nvSpPr>
        <p:spPr>
          <a:xfrm>
            <a:off x="1359372" y="1659465"/>
            <a:ext cx="251012" cy="1080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56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94" y="1837094"/>
            <a:ext cx="3183813" cy="31838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1679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73" grpId="0" animBg="1"/>
      <p:bldP spid="74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0" name="Grafik 9" descr="\documentclass{article}&#10;\usepackage{amsmath}&#10;\pagestyle{empty}&#10;\begin{document}&#10;&#10;&#10;\textbf{Probleme der herkömmlichen Präsenzlehre}&#10;&#10;\end{document}" title="IguanaTex Bitmap Display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48"/>
              <a:ext cx="10394188" cy="338075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Grafik 42" descr="\documentclass{article}&#10;\usepackage{amsmath}&#10;\pagestyle{empty}&#10;\begin{document}&#10;&#10;&#10;Basis für das Eigenstudium und die Klausurvorbereitung: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3062"/>
            <a:ext cx="7643164" cy="283709"/>
          </a:xfrm>
          <a:prstGeom prst="rect">
            <a:avLst/>
          </a:prstGeom>
        </p:spPr>
      </p:pic>
      <p:pic>
        <p:nvPicPr>
          <p:cNvPr id="35" name="Grafik 34" descr="\documentclass{article}&#10;\usepackage{amsmath}&#10;\pagestyle{empty}&#10;\begin{document}&#10;&#10;\parbox{13cm}{&#10;\begin{itemize}&#10;\item V/Ü/T machen ca. 67,5 h aus ($\widehat =$ 45\% CP), 22,5 h Interaktion ($\widehat =$ 15\% CP)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2618"/>
            <a:ext cx="10412689" cy="368564"/>
          </a:xfrm>
          <a:prstGeom prst="rect">
            <a:avLst/>
          </a:prstGeom>
        </p:spPr>
      </p:pic>
      <p:pic>
        <p:nvPicPr>
          <p:cNvPr id="2" name="Grafik 1" descr="\documentclass{article}&#10;\usepackage{amsmath}&#10;\pagestyle{empty}&#10;\begin{document}&#10;&#10;\parbox{10cm}{&#10;\begin{itemize}&#10;\item suboptimale Lernstandskontrolle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457029"/>
            <a:ext cx="4619890" cy="279646"/>
          </a:xfrm>
          <a:prstGeom prst="rect">
            <a:avLst/>
          </a:prstGeom>
        </p:spPr>
      </p:pic>
      <p:pic>
        <p:nvPicPr>
          <p:cNvPr id="3" name="Grafik 2" descr="\documentclass{article}&#10;\usepackage{amsmath}&#10;\pagestyle{empty}&#10;\begin{document}&#10;&#10;\parbox{10cm}{&#10;\begin{itemize}&#10;\item Erreichen der höheren Lernziele quasi ohne Supervision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294051"/>
            <a:ext cx="7674226" cy="285149"/>
          </a:xfrm>
          <a:prstGeom prst="rect">
            <a:avLst/>
          </a:prstGeom>
        </p:spPr>
      </p:pic>
      <p:pic>
        <p:nvPicPr>
          <p:cNvPr id="42" name="Grafik 41" descr="\documentclass{article}&#10;\usepackage{amsmath}&#10;\pagestyle{empty}&#10;\begin{document}&#10;&#10;\parbox{10cm}{&#10;\begin{itemize}&#10;\item Individuelle Lerngeschwindigkeit wird nicht berücksichtigt&#10;\end{itemize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8" y="2872521"/>
            <a:ext cx="8025228" cy="285684"/>
          </a:xfrm>
          <a:prstGeom prst="rect">
            <a:avLst/>
          </a:prstGeom>
        </p:spPr>
      </p:pic>
      <p:grpSp>
        <p:nvGrpSpPr>
          <p:cNvPr id="51" name="Gruppieren 50"/>
          <p:cNvGrpSpPr/>
          <p:nvPr/>
        </p:nvGrpSpPr>
        <p:grpSpPr>
          <a:xfrm>
            <a:off x="4794568" y="2315423"/>
            <a:ext cx="7050118" cy="3875826"/>
            <a:chOff x="-226926" y="-495604"/>
            <a:chExt cx="12163369" cy="6686853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-226926" y="1035573"/>
              <a:ext cx="12163369" cy="5155676"/>
              <a:chOff x="-388851" y="1035573"/>
              <a:chExt cx="12163369" cy="5155676"/>
            </a:xfrm>
          </p:grpSpPr>
          <p:grpSp>
            <p:nvGrpSpPr>
              <p:cNvPr id="57" name="Gruppieren 56"/>
              <p:cNvGrpSpPr/>
              <p:nvPr/>
            </p:nvGrpSpPr>
            <p:grpSpPr>
              <a:xfrm>
                <a:off x="6076950" y="1797594"/>
                <a:ext cx="4611954" cy="4393655"/>
                <a:chOff x="5010150" y="952500"/>
                <a:chExt cx="5499037" cy="5238750"/>
              </a:xfrm>
            </p:grpSpPr>
            <p:sp>
              <p:nvSpPr>
                <p:cNvPr id="66" name="Freihandform 65"/>
                <p:cNvSpPr/>
                <p:nvPr/>
              </p:nvSpPr>
              <p:spPr>
                <a:xfrm>
                  <a:off x="6535093" y="4935868"/>
                  <a:ext cx="1933135" cy="1032032"/>
                </a:xfrm>
                <a:custGeom>
                  <a:avLst/>
                  <a:gdLst>
                    <a:gd name="connsiteX0" fmla="*/ 152400 w 2390775"/>
                    <a:gd name="connsiteY0" fmla="*/ 1009650 h 1276350"/>
                    <a:gd name="connsiteX1" fmla="*/ 276225 w 2390775"/>
                    <a:gd name="connsiteY1" fmla="*/ 1019175 h 1276350"/>
                    <a:gd name="connsiteX2" fmla="*/ 676275 w 2390775"/>
                    <a:gd name="connsiteY2" fmla="*/ 1019175 h 1276350"/>
                    <a:gd name="connsiteX3" fmla="*/ 866775 w 2390775"/>
                    <a:gd name="connsiteY3" fmla="*/ 1047750 h 1276350"/>
                    <a:gd name="connsiteX4" fmla="*/ 1219200 w 2390775"/>
                    <a:gd name="connsiteY4" fmla="*/ 1047750 h 1276350"/>
                    <a:gd name="connsiteX5" fmla="*/ 1295400 w 2390775"/>
                    <a:gd name="connsiteY5" fmla="*/ 1095375 h 1276350"/>
                    <a:gd name="connsiteX6" fmla="*/ 1466850 w 2390775"/>
                    <a:gd name="connsiteY6" fmla="*/ 1219200 h 1276350"/>
                    <a:gd name="connsiteX7" fmla="*/ 1704975 w 2390775"/>
                    <a:gd name="connsiteY7" fmla="*/ 1276350 h 1276350"/>
                    <a:gd name="connsiteX8" fmla="*/ 1952625 w 2390775"/>
                    <a:gd name="connsiteY8" fmla="*/ 1238250 h 1276350"/>
                    <a:gd name="connsiteX9" fmla="*/ 2209800 w 2390775"/>
                    <a:gd name="connsiteY9" fmla="*/ 1152525 h 1276350"/>
                    <a:gd name="connsiteX10" fmla="*/ 2390775 w 2390775"/>
                    <a:gd name="connsiteY10" fmla="*/ 885825 h 1276350"/>
                    <a:gd name="connsiteX11" fmla="*/ 2286000 w 2390775"/>
                    <a:gd name="connsiteY11" fmla="*/ 304800 h 1276350"/>
                    <a:gd name="connsiteX12" fmla="*/ 1285875 w 2390775"/>
                    <a:gd name="connsiteY12" fmla="*/ 0 h 1276350"/>
                    <a:gd name="connsiteX13" fmla="*/ 0 w 2390775"/>
                    <a:gd name="connsiteY13" fmla="*/ 790575 h 1276350"/>
                    <a:gd name="connsiteX14" fmla="*/ 152400 w 2390775"/>
                    <a:gd name="connsiteY14" fmla="*/ 1009650 h 1276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90775" h="1276350">
                      <a:moveTo>
                        <a:pt x="152400" y="1009650"/>
                      </a:moveTo>
                      <a:lnTo>
                        <a:pt x="276225" y="1019175"/>
                      </a:lnTo>
                      <a:lnTo>
                        <a:pt x="676275" y="1019175"/>
                      </a:lnTo>
                      <a:lnTo>
                        <a:pt x="866775" y="1047750"/>
                      </a:lnTo>
                      <a:lnTo>
                        <a:pt x="1219200" y="1047750"/>
                      </a:lnTo>
                      <a:lnTo>
                        <a:pt x="1295400" y="1095375"/>
                      </a:lnTo>
                      <a:lnTo>
                        <a:pt x="1466850" y="1219200"/>
                      </a:lnTo>
                      <a:lnTo>
                        <a:pt x="1704975" y="1276350"/>
                      </a:lnTo>
                      <a:lnTo>
                        <a:pt x="1952625" y="1238250"/>
                      </a:lnTo>
                      <a:lnTo>
                        <a:pt x="2209800" y="1152525"/>
                      </a:lnTo>
                      <a:lnTo>
                        <a:pt x="2390775" y="885825"/>
                      </a:lnTo>
                      <a:lnTo>
                        <a:pt x="2286000" y="304800"/>
                      </a:lnTo>
                      <a:lnTo>
                        <a:pt x="1285875" y="0"/>
                      </a:lnTo>
                      <a:lnTo>
                        <a:pt x="0" y="790575"/>
                      </a:lnTo>
                      <a:lnTo>
                        <a:pt x="152400" y="1009650"/>
                      </a:lnTo>
                      <a:close/>
                    </a:path>
                  </a:pathLst>
                </a:custGeom>
                <a:solidFill>
                  <a:srgbClr val="FFDEAD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Freihandform 66"/>
                <p:cNvSpPr/>
                <p:nvPr/>
              </p:nvSpPr>
              <p:spPr>
                <a:xfrm>
                  <a:off x="5010150" y="5012885"/>
                  <a:ext cx="2472256" cy="800980"/>
                </a:xfrm>
                <a:custGeom>
                  <a:avLst/>
                  <a:gdLst>
                    <a:gd name="connsiteX0" fmla="*/ 2657475 w 3057525"/>
                    <a:gd name="connsiteY0" fmla="*/ 0 h 990600"/>
                    <a:gd name="connsiteX1" fmla="*/ 2428875 w 3057525"/>
                    <a:gd name="connsiteY1" fmla="*/ 0 h 990600"/>
                    <a:gd name="connsiteX2" fmla="*/ 2247900 w 3057525"/>
                    <a:gd name="connsiteY2" fmla="*/ 47625 h 990600"/>
                    <a:gd name="connsiteX3" fmla="*/ 2066925 w 3057525"/>
                    <a:gd name="connsiteY3" fmla="*/ 142875 h 990600"/>
                    <a:gd name="connsiteX4" fmla="*/ 1847850 w 3057525"/>
                    <a:gd name="connsiteY4" fmla="*/ 200025 h 990600"/>
                    <a:gd name="connsiteX5" fmla="*/ 1533525 w 3057525"/>
                    <a:gd name="connsiteY5" fmla="*/ 238125 h 990600"/>
                    <a:gd name="connsiteX6" fmla="*/ 1247775 w 3057525"/>
                    <a:gd name="connsiteY6" fmla="*/ 257175 h 990600"/>
                    <a:gd name="connsiteX7" fmla="*/ 1162050 w 3057525"/>
                    <a:gd name="connsiteY7" fmla="*/ 276225 h 990600"/>
                    <a:gd name="connsiteX8" fmla="*/ 1028700 w 3057525"/>
                    <a:gd name="connsiteY8" fmla="*/ 200025 h 990600"/>
                    <a:gd name="connsiteX9" fmla="*/ 828675 w 3057525"/>
                    <a:gd name="connsiteY9" fmla="*/ 200025 h 990600"/>
                    <a:gd name="connsiteX10" fmla="*/ 666750 w 3057525"/>
                    <a:gd name="connsiteY10" fmla="*/ 152400 h 990600"/>
                    <a:gd name="connsiteX11" fmla="*/ 485775 w 3057525"/>
                    <a:gd name="connsiteY11" fmla="*/ 57150 h 990600"/>
                    <a:gd name="connsiteX12" fmla="*/ 361950 w 3057525"/>
                    <a:gd name="connsiteY12" fmla="*/ 0 h 990600"/>
                    <a:gd name="connsiteX13" fmla="*/ 190500 w 3057525"/>
                    <a:gd name="connsiteY13" fmla="*/ 38100 h 990600"/>
                    <a:gd name="connsiteX14" fmla="*/ 114300 w 3057525"/>
                    <a:gd name="connsiteY14" fmla="*/ 152400 h 990600"/>
                    <a:gd name="connsiteX15" fmla="*/ 28575 w 3057525"/>
                    <a:gd name="connsiteY15" fmla="*/ 238125 h 990600"/>
                    <a:gd name="connsiteX16" fmla="*/ 0 w 3057525"/>
                    <a:gd name="connsiteY16" fmla="*/ 342900 h 990600"/>
                    <a:gd name="connsiteX17" fmla="*/ 66675 w 3057525"/>
                    <a:gd name="connsiteY17" fmla="*/ 409575 h 990600"/>
                    <a:gd name="connsiteX18" fmla="*/ 19050 w 3057525"/>
                    <a:gd name="connsiteY18" fmla="*/ 571500 h 990600"/>
                    <a:gd name="connsiteX19" fmla="*/ 57150 w 3057525"/>
                    <a:gd name="connsiteY19" fmla="*/ 704850 h 990600"/>
                    <a:gd name="connsiteX20" fmla="*/ 95250 w 3057525"/>
                    <a:gd name="connsiteY20" fmla="*/ 723900 h 990600"/>
                    <a:gd name="connsiteX21" fmla="*/ 133350 w 3057525"/>
                    <a:gd name="connsiteY21" fmla="*/ 866775 h 990600"/>
                    <a:gd name="connsiteX22" fmla="*/ 238125 w 3057525"/>
                    <a:gd name="connsiteY22" fmla="*/ 904875 h 990600"/>
                    <a:gd name="connsiteX23" fmla="*/ 304800 w 3057525"/>
                    <a:gd name="connsiteY23" fmla="*/ 990600 h 990600"/>
                    <a:gd name="connsiteX24" fmla="*/ 619125 w 3057525"/>
                    <a:gd name="connsiteY24" fmla="*/ 981075 h 990600"/>
                    <a:gd name="connsiteX25" fmla="*/ 904875 w 3057525"/>
                    <a:gd name="connsiteY25" fmla="*/ 942975 h 990600"/>
                    <a:gd name="connsiteX26" fmla="*/ 1209675 w 3057525"/>
                    <a:gd name="connsiteY26" fmla="*/ 904875 h 990600"/>
                    <a:gd name="connsiteX27" fmla="*/ 2038350 w 3057525"/>
                    <a:gd name="connsiteY27" fmla="*/ 895350 h 990600"/>
                    <a:gd name="connsiteX28" fmla="*/ 2124075 w 3057525"/>
                    <a:gd name="connsiteY28" fmla="*/ 752475 h 990600"/>
                    <a:gd name="connsiteX29" fmla="*/ 2390775 w 3057525"/>
                    <a:gd name="connsiteY29" fmla="*/ 676275 h 990600"/>
                    <a:gd name="connsiteX30" fmla="*/ 2800350 w 3057525"/>
                    <a:gd name="connsiteY30" fmla="*/ 609600 h 990600"/>
                    <a:gd name="connsiteX31" fmla="*/ 2914650 w 3057525"/>
                    <a:gd name="connsiteY31" fmla="*/ 542925 h 990600"/>
                    <a:gd name="connsiteX32" fmla="*/ 3038475 w 3057525"/>
                    <a:gd name="connsiteY32" fmla="*/ 542925 h 990600"/>
                    <a:gd name="connsiteX33" fmla="*/ 3057525 w 3057525"/>
                    <a:gd name="connsiteY33" fmla="*/ 504825 h 990600"/>
                    <a:gd name="connsiteX34" fmla="*/ 2657475 w 3057525"/>
                    <a:gd name="connsiteY34" fmla="*/ 0 h 990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3057525" h="990600">
                      <a:moveTo>
                        <a:pt x="2657475" y="0"/>
                      </a:moveTo>
                      <a:lnTo>
                        <a:pt x="2428875" y="0"/>
                      </a:lnTo>
                      <a:lnTo>
                        <a:pt x="2247900" y="47625"/>
                      </a:lnTo>
                      <a:lnTo>
                        <a:pt x="2066925" y="142875"/>
                      </a:lnTo>
                      <a:lnTo>
                        <a:pt x="1847850" y="200025"/>
                      </a:lnTo>
                      <a:lnTo>
                        <a:pt x="1533525" y="238125"/>
                      </a:lnTo>
                      <a:lnTo>
                        <a:pt x="1247775" y="257175"/>
                      </a:lnTo>
                      <a:lnTo>
                        <a:pt x="1162050" y="276225"/>
                      </a:lnTo>
                      <a:lnTo>
                        <a:pt x="1028700" y="200025"/>
                      </a:lnTo>
                      <a:lnTo>
                        <a:pt x="828675" y="200025"/>
                      </a:lnTo>
                      <a:lnTo>
                        <a:pt x="666750" y="152400"/>
                      </a:lnTo>
                      <a:lnTo>
                        <a:pt x="485775" y="57150"/>
                      </a:lnTo>
                      <a:lnTo>
                        <a:pt x="361950" y="0"/>
                      </a:lnTo>
                      <a:lnTo>
                        <a:pt x="190500" y="38100"/>
                      </a:lnTo>
                      <a:lnTo>
                        <a:pt x="114300" y="152400"/>
                      </a:lnTo>
                      <a:lnTo>
                        <a:pt x="28575" y="238125"/>
                      </a:lnTo>
                      <a:lnTo>
                        <a:pt x="0" y="342900"/>
                      </a:lnTo>
                      <a:lnTo>
                        <a:pt x="66675" y="409575"/>
                      </a:lnTo>
                      <a:lnTo>
                        <a:pt x="19050" y="571500"/>
                      </a:lnTo>
                      <a:lnTo>
                        <a:pt x="57150" y="704850"/>
                      </a:lnTo>
                      <a:lnTo>
                        <a:pt x="95250" y="723900"/>
                      </a:lnTo>
                      <a:lnTo>
                        <a:pt x="133350" y="866775"/>
                      </a:lnTo>
                      <a:lnTo>
                        <a:pt x="238125" y="904875"/>
                      </a:lnTo>
                      <a:lnTo>
                        <a:pt x="304800" y="990600"/>
                      </a:lnTo>
                      <a:lnTo>
                        <a:pt x="619125" y="981075"/>
                      </a:lnTo>
                      <a:lnTo>
                        <a:pt x="904875" y="942975"/>
                      </a:lnTo>
                      <a:lnTo>
                        <a:pt x="1209675" y="904875"/>
                      </a:lnTo>
                      <a:lnTo>
                        <a:pt x="2038350" y="895350"/>
                      </a:lnTo>
                      <a:lnTo>
                        <a:pt x="2124075" y="752475"/>
                      </a:lnTo>
                      <a:lnTo>
                        <a:pt x="2390775" y="676275"/>
                      </a:lnTo>
                      <a:lnTo>
                        <a:pt x="2800350" y="609600"/>
                      </a:lnTo>
                      <a:lnTo>
                        <a:pt x="2914650" y="542925"/>
                      </a:lnTo>
                      <a:lnTo>
                        <a:pt x="3038475" y="542925"/>
                      </a:lnTo>
                      <a:lnTo>
                        <a:pt x="3057525" y="504825"/>
                      </a:lnTo>
                      <a:lnTo>
                        <a:pt x="2657475" y="0"/>
                      </a:lnTo>
                      <a:close/>
                    </a:path>
                  </a:pathLst>
                </a:custGeom>
                <a:solidFill>
                  <a:srgbClr val="FFDEAD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ihandform 67"/>
                <p:cNvSpPr/>
                <p:nvPr/>
              </p:nvSpPr>
              <p:spPr>
                <a:xfrm>
                  <a:off x="7497810" y="2086226"/>
                  <a:ext cx="3011377" cy="4105024"/>
                </a:xfrm>
                <a:custGeom>
                  <a:avLst/>
                  <a:gdLst>
                    <a:gd name="connsiteX0" fmla="*/ 200025 w 3724275"/>
                    <a:gd name="connsiteY0" fmla="*/ 3743325 h 5076825"/>
                    <a:gd name="connsiteX1" fmla="*/ 228600 w 3724275"/>
                    <a:gd name="connsiteY1" fmla="*/ 3924300 h 5076825"/>
                    <a:gd name="connsiteX2" fmla="*/ 685800 w 3724275"/>
                    <a:gd name="connsiteY2" fmla="*/ 4181475 h 5076825"/>
                    <a:gd name="connsiteX3" fmla="*/ 1190625 w 3724275"/>
                    <a:gd name="connsiteY3" fmla="*/ 4429125 h 5076825"/>
                    <a:gd name="connsiteX4" fmla="*/ 1219200 w 3724275"/>
                    <a:gd name="connsiteY4" fmla="*/ 4371975 h 5076825"/>
                    <a:gd name="connsiteX5" fmla="*/ 1333500 w 3724275"/>
                    <a:gd name="connsiteY5" fmla="*/ 5076825 h 5076825"/>
                    <a:gd name="connsiteX6" fmla="*/ 3724275 w 3724275"/>
                    <a:gd name="connsiteY6" fmla="*/ 5076825 h 5076825"/>
                    <a:gd name="connsiteX7" fmla="*/ 3724275 w 3724275"/>
                    <a:gd name="connsiteY7" fmla="*/ 1447800 h 5076825"/>
                    <a:gd name="connsiteX8" fmla="*/ 3305175 w 3724275"/>
                    <a:gd name="connsiteY8" fmla="*/ 847725 h 5076825"/>
                    <a:gd name="connsiteX9" fmla="*/ 3076575 w 3724275"/>
                    <a:gd name="connsiteY9" fmla="*/ 485775 h 5076825"/>
                    <a:gd name="connsiteX10" fmla="*/ 2971800 w 3724275"/>
                    <a:gd name="connsiteY10" fmla="*/ 333375 h 5076825"/>
                    <a:gd name="connsiteX11" fmla="*/ 2762250 w 3724275"/>
                    <a:gd name="connsiteY11" fmla="*/ 200025 h 5076825"/>
                    <a:gd name="connsiteX12" fmla="*/ 2552700 w 3724275"/>
                    <a:gd name="connsiteY12" fmla="*/ 76200 h 5076825"/>
                    <a:gd name="connsiteX13" fmla="*/ 2228850 w 3724275"/>
                    <a:gd name="connsiteY13" fmla="*/ 9525 h 5076825"/>
                    <a:gd name="connsiteX14" fmla="*/ 1952625 w 3724275"/>
                    <a:gd name="connsiteY14" fmla="*/ 0 h 5076825"/>
                    <a:gd name="connsiteX15" fmla="*/ 1733550 w 3724275"/>
                    <a:gd name="connsiteY15" fmla="*/ 114300 h 5076825"/>
                    <a:gd name="connsiteX16" fmla="*/ 1114425 w 3724275"/>
                    <a:gd name="connsiteY16" fmla="*/ 400050 h 5076825"/>
                    <a:gd name="connsiteX17" fmla="*/ 0 w 3724275"/>
                    <a:gd name="connsiteY17" fmla="*/ 3648075 h 5076825"/>
                    <a:gd name="connsiteX18" fmla="*/ 200025 w 3724275"/>
                    <a:gd name="connsiteY18" fmla="*/ 3743325 h 507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24275" h="5076825">
                      <a:moveTo>
                        <a:pt x="200025" y="3743325"/>
                      </a:moveTo>
                      <a:lnTo>
                        <a:pt x="228600" y="3924300"/>
                      </a:lnTo>
                      <a:lnTo>
                        <a:pt x="685800" y="4181475"/>
                      </a:lnTo>
                      <a:lnTo>
                        <a:pt x="1190625" y="4429125"/>
                      </a:lnTo>
                      <a:lnTo>
                        <a:pt x="1219200" y="4371975"/>
                      </a:lnTo>
                      <a:lnTo>
                        <a:pt x="1333500" y="5076825"/>
                      </a:lnTo>
                      <a:lnTo>
                        <a:pt x="3724275" y="5076825"/>
                      </a:lnTo>
                      <a:lnTo>
                        <a:pt x="3724275" y="1447800"/>
                      </a:lnTo>
                      <a:lnTo>
                        <a:pt x="3305175" y="847725"/>
                      </a:lnTo>
                      <a:lnTo>
                        <a:pt x="3076575" y="485775"/>
                      </a:lnTo>
                      <a:lnTo>
                        <a:pt x="2971800" y="333375"/>
                      </a:lnTo>
                      <a:lnTo>
                        <a:pt x="2762250" y="200025"/>
                      </a:lnTo>
                      <a:lnTo>
                        <a:pt x="2552700" y="76200"/>
                      </a:lnTo>
                      <a:lnTo>
                        <a:pt x="2228850" y="9525"/>
                      </a:lnTo>
                      <a:lnTo>
                        <a:pt x="1952625" y="0"/>
                      </a:lnTo>
                      <a:lnTo>
                        <a:pt x="1733550" y="114300"/>
                      </a:lnTo>
                      <a:lnTo>
                        <a:pt x="1114425" y="400050"/>
                      </a:lnTo>
                      <a:lnTo>
                        <a:pt x="0" y="3648075"/>
                      </a:lnTo>
                      <a:lnTo>
                        <a:pt x="200025" y="3743325"/>
                      </a:lnTo>
                      <a:close/>
                    </a:path>
                  </a:pathLst>
                </a:cu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ihandform 69"/>
                <p:cNvSpPr/>
                <p:nvPr/>
              </p:nvSpPr>
              <p:spPr>
                <a:xfrm>
                  <a:off x="7143530" y="1855175"/>
                  <a:ext cx="1755995" cy="3565902"/>
                </a:xfrm>
                <a:custGeom>
                  <a:avLst/>
                  <a:gdLst>
                    <a:gd name="connsiteX0" fmla="*/ 942975 w 2171700"/>
                    <a:gd name="connsiteY0" fmla="*/ 1952625 h 4410075"/>
                    <a:gd name="connsiteX1" fmla="*/ 885825 w 2171700"/>
                    <a:gd name="connsiteY1" fmla="*/ 2133600 h 4410075"/>
                    <a:gd name="connsiteX2" fmla="*/ 781050 w 2171700"/>
                    <a:gd name="connsiteY2" fmla="*/ 2419350 h 4410075"/>
                    <a:gd name="connsiteX3" fmla="*/ 762000 w 2171700"/>
                    <a:gd name="connsiteY3" fmla="*/ 2781300 h 4410075"/>
                    <a:gd name="connsiteX4" fmla="*/ 647700 w 2171700"/>
                    <a:gd name="connsiteY4" fmla="*/ 2752725 h 4410075"/>
                    <a:gd name="connsiteX5" fmla="*/ 523875 w 2171700"/>
                    <a:gd name="connsiteY5" fmla="*/ 2838450 h 4410075"/>
                    <a:gd name="connsiteX6" fmla="*/ 361950 w 2171700"/>
                    <a:gd name="connsiteY6" fmla="*/ 3105150 h 4410075"/>
                    <a:gd name="connsiteX7" fmla="*/ 333375 w 2171700"/>
                    <a:gd name="connsiteY7" fmla="*/ 3209925 h 4410075"/>
                    <a:gd name="connsiteX8" fmla="*/ 228600 w 2171700"/>
                    <a:gd name="connsiteY8" fmla="*/ 3228975 h 4410075"/>
                    <a:gd name="connsiteX9" fmla="*/ 142875 w 2171700"/>
                    <a:gd name="connsiteY9" fmla="*/ 3419475 h 4410075"/>
                    <a:gd name="connsiteX10" fmla="*/ 190500 w 2171700"/>
                    <a:gd name="connsiteY10" fmla="*/ 3686175 h 4410075"/>
                    <a:gd name="connsiteX11" fmla="*/ 0 w 2171700"/>
                    <a:gd name="connsiteY11" fmla="*/ 3857625 h 4410075"/>
                    <a:gd name="connsiteX12" fmla="*/ 419100 w 2171700"/>
                    <a:gd name="connsiteY12" fmla="*/ 4410075 h 4410075"/>
                    <a:gd name="connsiteX13" fmla="*/ 571500 w 2171700"/>
                    <a:gd name="connsiteY13" fmla="*/ 4067175 h 4410075"/>
                    <a:gd name="connsiteX14" fmla="*/ 666750 w 2171700"/>
                    <a:gd name="connsiteY14" fmla="*/ 3990975 h 4410075"/>
                    <a:gd name="connsiteX15" fmla="*/ 790575 w 2171700"/>
                    <a:gd name="connsiteY15" fmla="*/ 3762375 h 4410075"/>
                    <a:gd name="connsiteX16" fmla="*/ 733425 w 2171700"/>
                    <a:gd name="connsiteY16" fmla="*/ 3562350 h 4410075"/>
                    <a:gd name="connsiteX17" fmla="*/ 838200 w 2171700"/>
                    <a:gd name="connsiteY17" fmla="*/ 3381375 h 4410075"/>
                    <a:gd name="connsiteX18" fmla="*/ 895350 w 2171700"/>
                    <a:gd name="connsiteY18" fmla="*/ 3295650 h 4410075"/>
                    <a:gd name="connsiteX19" fmla="*/ 828675 w 2171700"/>
                    <a:gd name="connsiteY19" fmla="*/ 3133725 h 4410075"/>
                    <a:gd name="connsiteX20" fmla="*/ 990600 w 2171700"/>
                    <a:gd name="connsiteY20" fmla="*/ 2981325 h 4410075"/>
                    <a:gd name="connsiteX21" fmla="*/ 1104900 w 2171700"/>
                    <a:gd name="connsiteY21" fmla="*/ 2724150 h 4410075"/>
                    <a:gd name="connsiteX22" fmla="*/ 1143000 w 2171700"/>
                    <a:gd name="connsiteY22" fmla="*/ 2647950 h 4410075"/>
                    <a:gd name="connsiteX23" fmla="*/ 1276350 w 2171700"/>
                    <a:gd name="connsiteY23" fmla="*/ 2628900 h 4410075"/>
                    <a:gd name="connsiteX24" fmla="*/ 1247775 w 2171700"/>
                    <a:gd name="connsiteY24" fmla="*/ 2505075 h 4410075"/>
                    <a:gd name="connsiteX25" fmla="*/ 1276350 w 2171700"/>
                    <a:gd name="connsiteY25" fmla="*/ 2438400 h 4410075"/>
                    <a:gd name="connsiteX26" fmla="*/ 1247775 w 2171700"/>
                    <a:gd name="connsiteY26" fmla="*/ 2295525 h 4410075"/>
                    <a:gd name="connsiteX27" fmla="*/ 1304925 w 2171700"/>
                    <a:gd name="connsiteY27" fmla="*/ 2200275 h 4410075"/>
                    <a:gd name="connsiteX28" fmla="*/ 1285875 w 2171700"/>
                    <a:gd name="connsiteY28" fmla="*/ 2066925 h 4410075"/>
                    <a:gd name="connsiteX29" fmla="*/ 1371600 w 2171700"/>
                    <a:gd name="connsiteY29" fmla="*/ 1657350 h 4410075"/>
                    <a:gd name="connsiteX30" fmla="*/ 1543050 w 2171700"/>
                    <a:gd name="connsiteY30" fmla="*/ 1285875 h 4410075"/>
                    <a:gd name="connsiteX31" fmla="*/ 1790700 w 2171700"/>
                    <a:gd name="connsiteY31" fmla="*/ 885825 h 4410075"/>
                    <a:gd name="connsiteX32" fmla="*/ 1990725 w 2171700"/>
                    <a:gd name="connsiteY32" fmla="*/ 552450 h 4410075"/>
                    <a:gd name="connsiteX33" fmla="*/ 2171700 w 2171700"/>
                    <a:gd name="connsiteY33" fmla="*/ 409575 h 4410075"/>
                    <a:gd name="connsiteX34" fmla="*/ 2009775 w 2171700"/>
                    <a:gd name="connsiteY34" fmla="*/ 304800 h 4410075"/>
                    <a:gd name="connsiteX35" fmla="*/ 1876425 w 2171700"/>
                    <a:gd name="connsiteY35" fmla="*/ 190500 h 4410075"/>
                    <a:gd name="connsiteX36" fmla="*/ 1685925 w 2171700"/>
                    <a:gd name="connsiteY36" fmla="*/ 95250 h 4410075"/>
                    <a:gd name="connsiteX37" fmla="*/ 885825 w 2171700"/>
                    <a:gd name="connsiteY37" fmla="*/ 0 h 4410075"/>
                    <a:gd name="connsiteX38" fmla="*/ 809625 w 2171700"/>
                    <a:gd name="connsiteY38" fmla="*/ 1485900 h 4410075"/>
                    <a:gd name="connsiteX39" fmla="*/ 942975 w 2171700"/>
                    <a:gd name="connsiteY39" fmla="*/ 1952625 h 4410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171700" h="4410075">
                      <a:moveTo>
                        <a:pt x="942975" y="1952625"/>
                      </a:moveTo>
                      <a:lnTo>
                        <a:pt x="885825" y="2133600"/>
                      </a:lnTo>
                      <a:lnTo>
                        <a:pt x="781050" y="2419350"/>
                      </a:lnTo>
                      <a:lnTo>
                        <a:pt x="762000" y="2781300"/>
                      </a:lnTo>
                      <a:lnTo>
                        <a:pt x="647700" y="2752725"/>
                      </a:lnTo>
                      <a:lnTo>
                        <a:pt x="523875" y="2838450"/>
                      </a:lnTo>
                      <a:lnTo>
                        <a:pt x="361950" y="3105150"/>
                      </a:lnTo>
                      <a:lnTo>
                        <a:pt x="333375" y="3209925"/>
                      </a:lnTo>
                      <a:lnTo>
                        <a:pt x="228600" y="3228975"/>
                      </a:lnTo>
                      <a:lnTo>
                        <a:pt x="142875" y="3419475"/>
                      </a:lnTo>
                      <a:lnTo>
                        <a:pt x="190500" y="3686175"/>
                      </a:lnTo>
                      <a:lnTo>
                        <a:pt x="0" y="3857625"/>
                      </a:lnTo>
                      <a:lnTo>
                        <a:pt x="419100" y="4410075"/>
                      </a:lnTo>
                      <a:lnTo>
                        <a:pt x="571500" y="4067175"/>
                      </a:lnTo>
                      <a:lnTo>
                        <a:pt x="666750" y="3990975"/>
                      </a:lnTo>
                      <a:lnTo>
                        <a:pt x="790575" y="3762375"/>
                      </a:lnTo>
                      <a:lnTo>
                        <a:pt x="733425" y="3562350"/>
                      </a:lnTo>
                      <a:lnTo>
                        <a:pt x="838200" y="3381375"/>
                      </a:lnTo>
                      <a:lnTo>
                        <a:pt x="895350" y="3295650"/>
                      </a:lnTo>
                      <a:lnTo>
                        <a:pt x="828675" y="3133725"/>
                      </a:lnTo>
                      <a:lnTo>
                        <a:pt x="990600" y="2981325"/>
                      </a:lnTo>
                      <a:lnTo>
                        <a:pt x="1104900" y="2724150"/>
                      </a:lnTo>
                      <a:lnTo>
                        <a:pt x="1143000" y="2647950"/>
                      </a:lnTo>
                      <a:lnTo>
                        <a:pt x="1276350" y="2628900"/>
                      </a:lnTo>
                      <a:lnTo>
                        <a:pt x="1247775" y="2505075"/>
                      </a:lnTo>
                      <a:lnTo>
                        <a:pt x="1276350" y="2438400"/>
                      </a:lnTo>
                      <a:lnTo>
                        <a:pt x="1247775" y="2295525"/>
                      </a:lnTo>
                      <a:lnTo>
                        <a:pt x="1304925" y="2200275"/>
                      </a:lnTo>
                      <a:lnTo>
                        <a:pt x="1285875" y="2066925"/>
                      </a:lnTo>
                      <a:lnTo>
                        <a:pt x="1371600" y="1657350"/>
                      </a:lnTo>
                      <a:lnTo>
                        <a:pt x="1543050" y="1285875"/>
                      </a:lnTo>
                      <a:lnTo>
                        <a:pt x="1790700" y="885825"/>
                      </a:lnTo>
                      <a:lnTo>
                        <a:pt x="1990725" y="552450"/>
                      </a:lnTo>
                      <a:lnTo>
                        <a:pt x="2171700" y="409575"/>
                      </a:lnTo>
                      <a:lnTo>
                        <a:pt x="2009775" y="304800"/>
                      </a:lnTo>
                      <a:lnTo>
                        <a:pt x="1876425" y="190500"/>
                      </a:lnTo>
                      <a:lnTo>
                        <a:pt x="1685925" y="95250"/>
                      </a:lnTo>
                      <a:lnTo>
                        <a:pt x="885825" y="0"/>
                      </a:lnTo>
                      <a:lnTo>
                        <a:pt x="809625" y="1485900"/>
                      </a:lnTo>
                      <a:lnTo>
                        <a:pt x="942975" y="1952625"/>
                      </a:lnTo>
                      <a:close/>
                    </a:path>
                  </a:pathLst>
                </a:cu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Freihandform 70"/>
                <p:cNvSpPr/>
                <p:nvPr/>
              </p:nvSpPr>
              <p:spPr>
                <a:xfrm>
                  <a:off x="6304041" y="1670333"/>
                  <a:ext cx="2133380" cy="1925433"/>
                </a:xfrm>
                <a:custGeom>
                  <a:avLst/>
                  <a:gdLst>
                    <a:gd name="connsiteX0" fmla="*/ 161925 w 2638425"/>
                    <a:gd name="connsiteY0" fmla="*/ 1009650 h 2381250"/>
                    <a:gd name="connsiteX1" fmla="*/ 247650 w 2638425"/>
                    <a:gd name="connsiteY1" fmla="*/ 1143000 h 2381250"/>
                    <a:gd name="connsiteX2" fmla="*/ 304800 w 2638425"/>
                    <a:gd name="connsiteY2" fmla="*/ 1295400 h 2381250"/>
                    <a:gd name="connsiteX3" fmla="*/ 419100 w 2638425"/>
                    <a:gd name="connsiteY3" fmla="*/ 1390650 h 2381250"/>
                    <a:gd name="connsiteX4" fmla="*/ 552450 w 2638425"/>
                    <a:gd name="connsiteY4" fmla="*/ 1457325 h 2381250"/>
                    <a:gd name="connsiteX5" fmla="*/ 619125 w 2638425"/>
                    <a:gd name="connsiteY5" fmla="*/ 1504950 h 2381250"/>
                    <a:gd name="connsiteX6" fmla="*/ 666750 w 2638425"/>
                    <a:gd name="connsiteY6" fmla="*/ 1685925 h 2381250"/>
                    <a:gd name="connsiteX7" fmla="*/ 657225 w 2638425"/>
                    <a:gd name="connsiteY7" fmla="*/ 1876425 h 2381250"/>
                    <a:gd name="connsiteX8" fmla="*/ 685800 w 2638425"/>
                    <a:gd name="connsiteY8" fmla="*/ 1990725 h 2381250"/>
                    <a:gd name="connsiteX9" fmla="*/ 781050 w 2638425"/>
                    <a:gd name="connsiteY9" fmla="*/ 2028825 h 2381250"/>
                    <a:gd name="connsiteX10" fmla="*/ 990600 w 2638425"/>
                    <a:gd name="connsiteY10" fmla="*/ 1971675 h 2381250"/>
                    <a:gd name="connsiteX11" fmla="*/ 1009650 w 2638425"/>
                    <a:gd name="connsiteY11" fmla="*/ 2047875 h 2381250"/>
                    <a:gd name="connsiteX12" fmla="*/ 1000125 w 2638425"/>
                    <a:gd name="connsiteY12" fmla="*/ 2114550 h 2381250"/>
                    <a:gd name="connsiteX13" fmla="*/ 1066800 w 2638425"/>
                    <a:gd name="connsiteY13" fmla="*/ 2162175 h 2381250"/>
                    <a:gd name="connsiteX14" fmla="*/ 1162050 w 2638425"/>
                    <a:gd name="connsiteY14" fmla="*/ 2181225 h 2381250"/>
                    <a:gd name="connsiteX15" fmla="*/ 1190625 w 2638425"/>
                    <a:gd name="connsiteY15" fmla="*/ 2238375 h 2381250"/>
                    <a:gd name="connsiteX16" fmla="*/ 1266825 w 2638425"/>
                    <a:gd name="connsiteY16" fmla="*/ 2257425 h 2381250"/>
                    <a:gd name="connsiteX17" fmla="*/ 1333500 w 2638425"/>
                    <a:gd name="connsiteY17" fmla="*/ 2247900 h 2381250"/>
                    <a:gd name="connsiteX18" fmla="*/ 1400175 w 2638425"/>
                    <a:gd name="connsiteY18" fmla="*/ 2314575 h 2381250"/>
                    <a:gd name="connsiteX19" fmla="*/ 1524000 w 2638425"/>
                    <a:gd name="connsiteY19" fmla="*/ 2381250 h 2381250"/>
                    <a:gd name="connsiteX20" fmla="*/ 1733550 w 2638425"/>
                    <a:gd name="connsiteY20" fmla="*/ 2381250 h 2381250"/>
                    <a:gd name="connsiteX21" fmla="*/ 1924050 w 2638425"/>
                    <a:gd name="connsiteY21" fmla="*/ 2219325 h 2381250"/>
                    <a:gd name="connsiteX22" fmla="*/ 2209800 w 2638425"/>
                    <a:gd name="connsiteY22" fmla="*/ 1914525 h 2381250"/>
                    <a:gd name="connsiteX23" fmla="*/ 2638425 w 2638425"/>
                    <a:gd name="connsiteY23" fmla="*/ 685800 h 2381250"/>
                    <a:gd name="connsiteX24" fmla="*/ 2390775 w 2638425"/>
                    <a:gd name="connsiteY24" fmla="*/ 0 h 2381250"/>
                    <a:gd name="connsiteX25" fmla="*/ 0 w 2638425"/>
                    <a:gd name="connsiteY25" fmla="*/ 304800 h 2381250"/>
                    <a:gd name="connsiteX26" fmla="*/ 161925 w 2638425"/>
                    <a:gd name="connsiteY26" fmla="*/ 1009650 h 2381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638425" h="2381250">
                      <a:moveTo>
                        <a:pt x="161925" y="1009650"/>
                      </a:moveTo>
                      <a:lnTo>
                        <a:pt x="247650" y="1143000"/>
                      </a:lnTo>
                      <a:lnTo>
                        <a:pt x="304800" y="1295400"/>
                      </a:lnTo>
                      <a:lnTo>
                        <a:pt x="419100" y="1390650"/>
                      </a:lnTo>
                      <a:lnTo>
                        <a:pt x="552450" y="1457325"/>
                      </a:lnTo>
                      <a:lnTo>
                        <a:pt x="619125" y="1504950"/>
                      </a:lnTo>
                      <a:lnTo>
                        <a:pt x="666750" y="1685925"/>
                      </a:lnTo>
                      <a:lnTo>
                        <a:pt x="657225" y="1876425"/>
                      </a:lnTo>
                      <a:lnTo>
                        <a:pt x="685800" y="1990725"/>
                      </a:lnTo>
                      <a:lnTo>
                        <a:pt x="781050" y="2028825"/>
                      </a:lnTo>
                      <a:lnTo>
                        <a:pt x="990600" y="1971675"/>
                      </a:lnTo>
                      <a:lnTo>
                        <a:pt x="1009650" y="2047875"/>
                      </a:lnTo>
                      <a:lnTo>
                        <a:pt x="1000125" y="2114550"/>
                      </a:lnTo>
                      <a:lnTo>
                        <a:pt x="1066800" y="2162175"/>
                      </a:lnTo>
                      <a:lnTo>
                        <a:pt x="1162050" y="2181225"/>
                      </a:lnTo>
                      <a:lnTo>
                        <a:pt x="1190625" y="2238375"/>
                      </a:lnTo>
                      <a:lnTo>
                        <a:pt x="1266825" y="2257425"/>
                      </a:lnTo>
                      <a:lnTo>
                        <a:pt x="1333500" y="2247900"/>
                      </a:lnTo>
                      <a:lnTo>
                        <a:pt x="1400175" y="2314575"/>
                      </a:lnTo>
                      <a:lnTo>
                        <a:pt x="1524000" y="2381250"/>
                      </a:lnTo>
                      <a:lnTo>
                        <a:pt x="1733550" y="2381250"/>
                      </a:lnTo>
                      <a:lnTo>
                        <a:pt x="1924050" y="2219325"/>
                      </a:lnTo>
                      <a:lnTo>
                        <a:pt x="2209800" y="1914525"/>
                      </a:lnTo>
                      <a:lnTo>
                        <a:pt x="2638425" y="685800"/>
                      </a:lnTo>
                      <a:lnTo>
                        <a:pt x="2390775" y="0"/>
                      </a:lnTo>
                      <a:lnTo>
                        <a:pt x="0" y="304800"/>
                      </a:lnTo>
                      <a:lnTo>
                        <a:pt x="161925" y="1009650"/>
                      </a:lnTo>
                      <a:close/>
                    </a:path>
                  </a:pathLst>
                </a:custGeom>
                <a:solidFill>
                  <a:srgbClr val="FFDEAD"/>
                </a:solidFill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ihandform 71"/>
                <p:cNvSpPr/>
                <p:nvPr/>
              </p:nvSpPr>
              <p:spPr>
                <a:xfrm>
                  <a:off x="5818832" y="952500"/>
                  <a:ext cx="2664799" cy="1665144"/>
                </a:xfrm>
                <a:custGeom>
                  <a:avLst/>
                  <a:gdLst>
                    <a:gd name="connsiteX0" fmla="*/ 485775 w 3295650"/>
                    <a:gd name="connsiteY0" fmla="*/ 0 h 1352550"/>
                    <a:gd name="connsiteX1" fmla="*/ 409575 w 3295650"/>
                    <a:gd name="connsiteY1" fmla="*/ 57150 h 1352550"/>
                    <a:gd name="connsiteX2" fmla="*/ 276225 w 3295650"/>
                    <a:gd name="connsiteY2" fmla="*/ 171450 h 1352550"/>
                    <a:gd name="connsiteX3" fmla="*/ 171450 w 3295650"/>
                    <a:gd name="connsiteY3" fmla="*/ 257175 h 1352550"/>
                    <a:gd name="connsiteX4" fmla="*/ 152400 w 3295650"/>
                    <a:gd name="connsiteY4" fmla="*/ 371475 h 1352550"/>
                    <a:gd name="connsiteX5" fmla="*/ 95250 w 3295650"/>
                    <a:gd name="connsiteY5" fmla="*/ 466725 h 1352550"/>
                    <a:gd name="connsiteX6" fmla="*/ 76200 w 3295650"/>
                    <a:gd name="connsiteY6" fmla="*/ 561975 h 1352550"/>
                    <a:gd name="connsiteX7" fmla="*/ 66675 w 3295650"/>
                    <a:gd name="connsiteY7" fmla="*/ 657225 h 1352550"/>
                    <a:gd name="connsiteX8" fmla="*/ 19050 w 3295650"/>
                    <a:gd name="connsiteY8" fmla="*/ 790575 h 1352550"/>
                    <a:gd name="connsiteX9" fmla="*/ 9525 w 3295650"/>
                    <a:gd name="connsiteY9" fmla="*/ 952500 h 1352550"/>
                    <a:gd name="connsiteX10" fmla="*/ 0 w 3295650"/>
                    <a:gd name="connsiteY10" fmla="*/ 1047750 h 1352550"/>
                    <a:gd name="connsiteX11" fmla="*/ 66675 w 3295650"/>
                    <a:gd name="connsiteY11" fmla="*/ 1133475 h 1352550"/>
                    <a:gd name="connsiteX12" fmla="*/ 209550 w 3295650"/>
                    <a:gd name="connsiteY12" fmla="*/ 1190625 h 1352550"/>
                    <a:gd name="connsiteX13" fmla="*/ 209550 w 3295650"/>
                    <a:gd name="connsiteY13" fmla="*/ 1304925 h 1352550"/>
                    <a:gd name="connsiteX14" fmla="*/ 361950 w 3295650"/>
                    <a:gd name="connsiteY14" fmla="*/ 1352550 h 1352550"/>
                    <a:gd name="connsiteX15" fmla="*/ 533400 w 3295650"/>
                    <a:gd name="connsiteY15" fmla="*/ 1333500 h 1352550"/>
                    <a:gd name="connsiteX16" fmla="*/ 695325 w 3295650"/>
                    <a:gd name="connsiteY16" fmla="*/ 1266825 h 1352550"/>
                    <a:gd name="connsiteX17" fmla="*/ 800100 w 3295650"/>
                    <a:gd name="connsiteY17" fmla="*/ 1190625 h 1352550"/>
                    <a:gd name="connsiteX18" fmla="*/ 1019175 w 3295650"/>
                    <a:gd name="connsiteY18" fmla="*/ 1190625 h 1352550"/>
                    <a:gd name="connsiteX19" fmla="*/ 1266825 w 3295650"/>
                    <a:gd name="connsiteY19" fmla="*/ 1181100 h 1352550"/>
                    <a:gd name="connsiteX20" fmla="*/ 1476375 w 3295650"/>
                    <a:gd name="connsiteY20" fmla="*/ 1085850 h 1352550"/>
                    <a:gd name="connsiteX21" fmla="*/ 1543050 w 3295650"/>
                    <a:gd name="connsiteY21" fmla="*/ 1009650 h 1352550"/>
                    <a:gd name="connsiteX22" fmla="*/ 1685925 w 3295650"/>
                    <a:gd name="connsiteY22" fmla="*/ 1095375 h 1352550"/>
                    <a:gd name="connsiteX23" fmla="*/ 1943100 w 3295650"/>
                    <a:gd name="connsiteY23" fmla="*/ 1047750 h 1352550"/>
                    <a:gd name="connsiteX24" fmla="*/ 2085975 w 3295650"/>
                    <a:gd name="connsiteY24" fmla="*/ 1038225 h 1352550"/>
                    <a:gd name="connsiteX25" fmla="*/ 2286000 w 3295650"/>
                    <a:gd name="connsiteY25" fmla="*/ 1028700 h 1352550"/>
                    <a:gd name="connsiteX26" fmla="*/ 2476500 w 3295650"/>
                    <a:gd name="connsiteY26" fmla="*/ 895350 h 1352550"/>
                    <a:gd name="connsiteX27" fmla="*/ 2466975 w 3295650"/>
                    <a:gd name="connsiteY27" fmla="*/ 828675 h 1352550"/>
                    <a:gd name="connsiteX28" fmla="*/ 2505075 w 3295650"/>
                    <a:gd name="connsiteY28" fmla="*/ 676275 h 1352550"/>
                    <a:gd name="connsiteX29" fmla="*/ 2581275 w 3295650"/>
                    <a:gd name="connsiteY29" fmla="*/ 590550 h 1352550"/>
                    <a:gd name="connsiteX30" fmla="*/ 2752725 w 3295650"/>
                    <a:gd name="connsiteY30" fmla="*/ 533400 h 1352550"/>
                    <a:gd name="connsiteX31" fmla="*/ 2962275 w 3295650"/>
                    <a:gd name="connsiteY31" fmla="*/ 571500 h 1352550"/>
                    <a:gd name="connsiteX32" fmla="*/ 3105150 w 3295650"/>
                    <a:gd name="connsiteY32" fmla="*/ 704850 h 1352550"/>
                    <a:gd name="connsiteX33" fmla="*/ 3238500 w 3295650"/>
                    <a:gd name="connsiteY33" fmla="*/ 904875 h 1352550"/>
                    <a:gd name="connsiteX34" fmla="*/ 3295650 w 3295650"/>
                    <a:gd name="connsiteY34" fmla="*/ 600075 h 1352550"/>
                    <a:gd name="connsiteX35" fmla="*/ 3286125 w 3295650"/>
                    <a:gd name="connsiteY35" fmla="*/ 381000 h 1352550"/>
                    <a:gd name="connsiteX36" fmla="*/ 3209925 w 3295650"/>
                    <a:gd name="connsiteY36" fmla="*/ 152400 h 1352550"/>
                    <a:gd name="connsiteX37" fmla="*/ 3143250 w 3295650"/>
                    <a:gd name="connsiteY37" fmla="*/ 0 h 1352550"/>
                    <a:gd name="connsiteX38" fmla="*/ 485775 w 3295650"/>
                    <a:gd name="connsiteY38" fmla="*/ 0 h 1352550"/>
                    <a:gd name="connsiteX0" fmla="*/ 485775 w 3295650"/>
                    <a:gd name="connsiteY0" fmla="*/ 23560 h 1376110"/>
                    <a:gd name="connsiteX1" fmla="*/ 409575 w 3295650"/>
                    <a:gd name="connsiteY1" fmla="*/ 80710 h 1376110"/>
                    <a:gd name="connsiteX2" fmla="*/ 276225 w 3295650"/>
                    <a:gd name="connsiteY2" fmla="*/ 195010 h 1376110"/>
                    <a:gd name="connsiteX3" fmla="*/ 171450 w 3295650"/>
                    <a:gd name="connsiteY3" fmla="*/ 280735 h 1376110"/>
                    <a:gd name="connsiteX4" fmla="*/ 152400 w 3295650"/>
                    <a:gd name="connsiteY4" fmla="*/ 395035 h 1376110"/>
                    <a:gd name="connsiteX5" fmla="*/ 95250 w 3295650"/>
                    <a:gd name="connsiteY5" fmla="*/ 490285 h 1376110"/>
                    <a:gd name="connsiteX6" fmla="*/ 76200 w 3295650"/>
                    <a:gd name="connsiteY6" fmla="*/ 585535 h 1376110"/>
                    <a:gd name="connsiteX7" fmla="*/ 66675 w 3295650"/>
                    <a:gd name="connsiteY7" fmla="*/ 680785 h 1376110"/>
                    <a:gd name="connsiteX8" fmla="*/ 19050 w 3295650"/>
                    <a:gd name="connsiteY8" fmla="*/ 814135 h 1376110"/>
                    <a:gd name="connsiteX9" fmla="*/ 9525 w 3295650"/>
                    <a:gd name="connsiteY9" fmla="*/ 976060 h 1376110"/>
                    <a:gd name="connsiteX10" fmla="*/ 0 w 3295650"/>
                    <a:gd name="connsiteY10" fmla="*/ 1071310 h 1376110"/>
                    <a:gd name="connsiteX11" fmla="*/ 66675 w 3295650"/>
                    <a:gd name="connsiteY11" fmla="*/ 1157035 h 1376110"/>
                    <a:gd name="connsiteX12" fmla="*/ 209550 w 3295650"/>
                    <a:gd name="connsiteY12" fmla="*/ 1214185 h 1376110"/>
                    <a:gd name="connsiteX13" fmla="*/ 209550 w 3295650"/>
                    <a:gd name="connsiteY13" fmla="*/ 1328485 h 1376110"/>
                    <a:gd name="connsiteX14" fmla="*/ 361950 w 3295650"/>
                    <a:gd name="connsiteY14" fmla="*/ 1376110 h 1376110"/>
                    <a:gd name="connsiteX15" fmla="*/ 533400 w 3295650"/>
                    <a:gd name="connsiteY15" fmla="*/ 1357060 h 1376110"/>
                    <a:gd name="connsiteX16" fmla="*/ 695325 w 3295650"/>
                    <a:gd name="connsiteY16" fmla="*/ 1290385 h 1376110"/>
                    <a:gd name="connsiteX17" fmla="*/ 800100 w 3295650"/>
                    <a:gd name="connsiteY17" fmla="*/ 1214185 h 1376110"/>
                    <a:gd name="connsiteX18" fmla="*/ 1019175 w 3295650"/>
                    <a:gd name="connsiteY18" fmla="*/ 1214185 h 1376110"/>
                    <a:gd name="connsiteX19" fmla="*/ 1266825 w 3295650"/>
                    <a:gd name="connsiteY19" fmla="*/ 1204660 h 1376110"/>
                    <a:gd name="connsiteX20" fmla="*/ 1476375 w 3295650"/>
                    <a:gd name="connsiteY20" fmla="*/ 1109410 h 1376110"/>
                    <a:gd name="connsiteX21" fmla="*/ 1543050 w 3295650"/>
                    <a:gd name="connsiteY21" fmla="*/ 1033210 h 1376110"/>
                    <a:gd name="connsiteX22" fmla="*/ 1685925 w 3295650"/>
                    <a:gd name="connsiteY22" fmla="*/ 1118935 h 1376110"/>
                    <a:gd name="connsiteX23" fmla="*/ 1943100 w 3295650"/>
                    <a:gd name="connsiteY23" fmla="*/ 1071310 h 1376110"/>
                    <a:gd name="connsiteX24" fmla="*/ 2085975 w 3295650"/>
                    <a:gd name="connsiteY24" fmla="*/ 1061785 h 1376110"/>
                    <a:gd name="connsiteX25" fmla="*/ 2286000 w 3295650"/>
                    <a:gd name="connsiteY25" fmla="*/ 1052260 h 1376110"/>
                    <a:gd name="connsiteX26" fmla="*/ 2476500 w 3295650"/>
                    <a:gd name="connsiteY26" fmla="*/ 918910 h 1376110"/>
                    <a:gd name="connsiteX27" fmla="*/ 2466975 w 3295650"/>
                    <a:gd name="connsiteY27" fmla="*/ 852235 h 1376110"/>
                    <a:gd name="connsiteX28" fmla="*/ 2505075 w 3295650"/>
                    <a:gd name="connsiteY28" fmla="*/ 699835 h 1376110"/>
                    <a:gd name="connsiteX29" fmla="*/ 2581275 w 3295650"/>
                    <a:gd name="connsiteY29" fmla="*/ 614110 h 1376110"/>
                    <a:gd name="connsiteX30" fmla="*/ 2752725 w 3295650"/>
                    <a:gd name="connsiteY30" fmla="*/ 556960 h 1376110"/>
                    <a:gd name="connsiteX31" fmla="*/ 2962275 w 3295650"/>
                    <a:gd name="connsiteY31" fmla="*/ 595060 h 1376110"/>
                    <a:gd name="connsiteX32" fmla="*/ 3105150 w 3295650"/>
                    <a:gd name="connsiteY32" fmla="*/ 728410 h 1376110"/>
                    <a:gd name="connsiteX33" fmla="*/ 3238500 w 3295650"/>
                    <a:gd name="connsiteY33" fmla="*/ 928435 h 1376110"/>
                    <a:gd name="connsiteX34" fmla="*/ 3295650 w 3295650"/>
                    <a:gd name="connsiteY34" fmla="*/ 623635 h 1376110"/>
                    <a:gd name="connsiteX35" fmla="*/ 3286125 w 3295650"/>
                    <a:gd name="connsiteY35" fmla="*/ 404560 h 1376110"/>
                    <a:gd name="connsiteX36" fmla="*/ 3209925 w 3295650"/>
                    <a:gd name="connsiteY36" fmla="*/ 175960 h 1376110"/>
                    <a:gd name="connsiteX37" fmla="*/ 3143250 w 3295650"/>
                    <a:gd name="connsiteY37" fmla="*/ 23560 h 1376110"/>
                    <a:gd name="connsiteX38" fmla="*/ 672621 w 3295650"/>
                    <a:gd name="connsiteY38" fmla="*/ 0 h 1376110"/>
                    <a:gd name="connsiteX39" fmla="*/ 485775 w 3295650"/>
                    <a:gd name="connsiteY39" fmla="*/ 23560 h 1376110"/>
                    <a:gd name="connsiteX0" fmla="*/ 485775 w 3295650"/>
                    <a:gd name="connsiteY0" fmla="*/ 47120 h 1399670"/>
                    <a:gd name="connsiteX1" fmla="*/ 409575 w 3295650"/>
                    <a:gd name="connsiteY1" fmla="*/ 104270 h 1399670"/>
                    <a:gd name="connsiteX2" fmla="*/ 276225 w 3295650"/>
                    <a:gd name="connsiteY2" fmla="*/ 218570 h 1399670"/>
                    <a:gd name="connsiteX3" fmla="*/ 171450 w 3295650"/>
                    <a:gd name="connsiteY3" fmla="*/ 304295 h 1399670"/>
                    <a:gd name="connsiteX4" fmla="*/ 152400 w 3295650"/>
                    <a:gd name="connsiteY4" fmla="*/ 418595 h 1399670"/>
                    <a:gd name="connsiteX5" fmla="*/ 95250 w 3295650"/>
                    <a:gd name="connsiteY5" fmla="*/ 513845 h 1399670"/>
                    <a:gd name="connsiteX6" fmla="*/ 76200 w 3295650"/>
                    <a:gd name="connsiteY6" fmla="*/ 609095 h 1399670"/>
                    <a:gd name="connsiteX7" fmla="*/ 66675 w 3295650"/>
                    <a:gd name="connsiteY7" fmla="*/ 704345 h 1399670"/>
                    <a:gd name="connsiteX8" fmla="*/ 19050 w 3295650"/>
                    <a:gd name="connsiteY8" fmla="*/ 837695 h 1399670"/>
                    <a:gd name="connsiteX9" fmla="*/ 9525 w 3295650"/>
                    <a:gd name="connsiteY9" fmla="*/ 999620 h 1399670"/>
                    <a:gd name="connsiteX10" fmla="*/ 0 w 3295650"/>
                    <a:gd name="connsiteY10" fmla="*/ 1094870 h 1399670"/>
                    <a:gd name="connsiteX11" fmla="*/ 66675 w 3295650"/>
                    <a:gd name="connsiteY11" fmla="*/ 1180595 h 1399670"/>
                    <a:gd name="connsiteX12" fmla="*/ 209550 w 3295650"/>
                    <a:gd name="connsiteY12" fmla="*/ 1237745 h 1399670"/>
                    <a:gd name="connsiteX13" fmla="*/ 209550 w 3295650"/>
                    <a:gd name="connsiteY13" fmla="*/ 1352045 h 1399670"/>
                    <a:gd name="connsiteX14" fmla="*/ 361950 w 3295650"/>
                    <a:gd name="connsiteY14" fmla="*/ 1399670 h 1399670"/>
                    <a:gd name="connsiteX15" fmla="*/ 533400 w 3295650"/>
                    <a:gd name="connsiteY15" fmla="*/ 1380620 h 1399670"/>
                    <a:gd name="connsiteX16" fmla="*/ 695325 w 3295650"/>
                    <a:gd name="connsiteY16" fmla="*/ 1313945 h 1399670"/>
                    <a:gd name="connsiteX17" fmla="*/ 800100 w 3295650"/>
                    <a:gd name="connsiteY17" fmla="*/ 1237745 h 1399670"/>
                    <a:gd name="connsiteX18" fmla="*/ 1019175 w 3295650"/>
                    <a:gd name="connsiteY18" fmla="*/ 1237745 h 1399670"/>
                    <a:gd name="connsiteX19" fmla="*/ 1266825 w 3295650"/>
                    <a:gd name="connsiteY19" fmla="*/ 1228220 h 1399670"/>
                    <a:gd name="connsiteX20" fmla="*/ 1476375 w 3295650"/>
                    <a:gd name="connsiteY20" fmla="*/ 1132970 h 1399670"/>
                    <a:gd name="connsiteX21" fmla="*/ 1543050 w 3295650"/>
                    <a:gd name="connsiteY21" fmla="*/ 1056770 h 1399670"/>
                    <a:gd name="connsiteX22" fmla="*/ 1685925 w 3295650"/>
                    <a:gd name="connsiteY22" fmla="*/ 1142495 h 1399670"/>
                    <a:gd name="connsiteX23" fmla="*/ 1943100 w 3295650"/>
                    <a:gd name="connsiteY23" fmla="*/ 1094870 h 1399670"/>
                    <a:gd name="connsiteX24" fmla="*/ 2085975 w 3295650"/>
                    <a:gd name="connsiteY24" fmla="*/ 1085345 h 1399670"/>
                    <a:gd name="connsiteX25" fmla="*/ 2286000 w 3295650"/>
                    <a:gd name="connsiteY25" fmla="*/ 1075820 h 1399670"/>
                    <a:gd name="connsiteX26" fmla="*/ 2476500 w 3295650"/>
                    <a:gd name="connsiteY26" fmla="*/ 942470 h 1399670"/>
                    <a:gd name="connsiteX27" fmla="*/ 2466975 w 3295650"/>
                    <a:gd name="connsiteY27" fmla="*/ 875795 h 1399670"/>
                    <a:gd name="connsiteX28" fmla="*/ 2505075 w 3295650"/>
                    <a:gd name="connsiteY28" fmla="*/ 723395 h 1399670"/>
                    <a:gd name="connsiteX29" fmla="*/ 2581275 w 3295650"/>
                    <a:gd name="connsiteY29" fmla="*/ 637670 h 1399670"/>
                    <a:gd name="connsiteX30" fmla="*/ 2752725 w 3295650"/>
                    <a:gd name="connsiteY30" fmla="*/ 580520 h 1399670"/>
                    <a:gd name="connsiteX31" fmla="*/ 2962275 w 3295650"/>
                    <a:gd name="connsiteY31" fmla="*/ 618620 h 1399670"/>
                    <a:gd name="connsiteX32" fmla="*/ 3105150 w 3295650"/>
                    <a:gd name="connsiteY32" fmla="*/ 751970 h 1399670"/>
                    <a:gd name="connsiteX33" fmla="*/ 3238500 w 3295650"/>
                    <a:gd name="connsiteY33" fmla="*/ 951995 h 1399670"/>
                    <a:gd name="connsiteX34" fmla="*/ 3295650 w 3295650"/>
                    <a:gd name="connsiteY34" fmla="*/ 647195 h 1399670"/>
                    <a:gd name="connsiteX35" fmla="*/ 3286125 w 3295650"/>
                    <a:gd name="connsiteY35" fmla="*/ 428120 h 1399670"/>
                    <a:gd name="connsiteX36" fmla="*/ 3209925 w 3295650"/>
                    <a:gd name="connsiteY36" fmla="*/ 199520 h 1399670"/>
                    <a:gd name="connsiteX37" fmla="*/ 3143250 w 3295650"/>
                    <a:gd name="connsiteY37" fmla="*/ 47120 h 1399670"/>
                    <a:gd name="connsiteX38" fmla="*/ 684400 w 3295650"/>
                    <a:gd name="connsiteY38" fmla="*/ 0 h 1399670"/>
                    <a:gd name="connsiteX39" fmla="*/ 485775 w 3295650"/>
                    <a:gd name="connsiteY39" fmla="*/ 47120 h 1399670"/>
                    <a:gd name="connsiteX0" fmla="*/ 485775 w 3295650"/>
                    <a:gd name="connsiteY0" fmla="*/ 58900 h 1411450"/>
                    <a:gd name="connsiteX1" fmla="*/ 409575 w 3295650"/>
                    <a:gd name="connsiteY1" fmla="*/ 116050 h 1411450"/>
                    <a:gd name="connsiteX2" fmla="*/ 276225 w 3295650"/>
                    <a:gd name="connsiteY2" fmla="*/ 230350 h 1411450"/>
                    <a:gd name="connsiteX3" fmla="*/ 171450 w 3295650"/>
                    <a:gd name="connsiteY3" fmla="*/ 316075 h 1411450"/>
                    <a:gd name="connsiteX4" fmla="*/ 152400 w 3295650"/>
                    <a:gd name="connsiteY4" fmla="*/ 430375 h 1411450"/>
                    <a:gd name="connsiteX5" fmla="*/ 95250 w 3295650"/>
                    <a:gd name="connsiteY5" fmla="*/ 525625 h 1411450"/>
                    <a:gd name="connsiteX6" fmla="*/ 76200 w 3295650"/>
                    <a:gd name="connsiteY6" fmla="*/ 620875 h 1411450"/>
                    <a:gd name="connsiteX7" fmla="*/ 66675 w 3295650"/>
                    <a:gd name="connsiteY7" fmla="*/ 716125 h 1411450"/>
                    <a:gd name="connsiteX8" fmla="*/ 19050 w 3295650"/>
                    <a:gd name="connsiteY8" fmla="*/ 849475 h 1411450"/>
                    <a:gd name="connsiteX9" fmla="*/ 9525 w 3295650"/>
                    <a:gd name="connsiteY9" fmla="*/ 1011400 h 1411450"/>
                    <a:gd name="connsiteX10" fmla="*/ 0 w 3295650"/>
                    <a:gd name="connsiteY10" fmla="*/ 1106650 h 1411450"/>
                    <a:gd name="connsiteX11" fmla="*/ 66675 w 3295650"/>
                    <a:gd name="connsiteY11" fmla="*/ 1192375 h 1411450"/>
                    <a:gd name="connsiteX12" fmla="*/ 209550 w 3295650"/>
                    <a:gd name="connsiteY12" fmla="*/ 1249525 h 1411450"/>
                    <a:gd name="connsiteX13" fmla="*/ 209550 w 3295650"/>
                    <a:gd name="connsiteY13" fmla="*/ 1363825 h 1411450"/>
                    <a:gd name="connsiteX14" fmla="*/ 361950 w 3295650"/>
                    <a:gd name="connsiteY14" fmla="*/ 1411450 h 1411450"/>
                    <a:gd name="connsiteX15" fmla="*/ 533400 w 3295650"/>
                    <a:gd name="connsiteY15" fmla="*/ 1392400 h 1411450"/>
                    <a:gd name="connsiteX16" fmla="*/ 695325 w 3295650"/>
                    <a:gd name="connsiteY16" fmla="*/ 1325725 h 1411450"/>
                    <a:gd name="connsiteX17" fmla="*/ 800100 w 3295650"/>
                    <a:gd name="connsiteY17" fmla="*/ 1249525 h 1411450"/>
                    <a:gd name="connsiteX18" fmla="*/ 1019175 w 3295650"/>
                    <a:gd name="connsiteY18" fmla="*/ 1249525 h 1411450"/>
                    <a:gd name="connsiteX19" fmla="*/ 1266825 w 3295650"/>
                    <a:gd name="connsiteY19" fmla="*/ 1240000 h 1411450"/>
                    <a:gd name="connsiteX20" fmla="*/ 1476375 w 3295650"/>
                    <a:gd name="connsiteY20" fmla="*/ 1144750 h 1411450"/>
                    <a:gd name="connsiteX21" fmla="*/ 1543050 w 3295650"/>
                    <a:gd name="connsiteY21" fmla="*/ 1068550 h 1411450"/>
                    <a:gd name="connsiteX22" fmla="*/ 1685925 w 3295650"/>
                    <a:gd name="connsiteY22" fmla="*/ 1154275 h 1411450"/>
                    <a:gd name="connsiteX23" fmla="*/ 1943100 w 3295650"/>
                    <a:gd name="connsiteY23" fmla="*/ 1106650 h 1411450"/>
                    <a:gd name="connsiteX24" fmla="*/ 2085975 w 3295650"/>
                    <a:gd name="connsiteY24" fmla="*/ 1097125 h 1411450"/>
                    <a:gd name="connsiteX25" fmla="*/ 2286000 w 3295650"/>
                    <a:gd name="connsiteY25" fmla="*/ 1087600 h 1411450"/>
                    <a:gd name="connsiteX26" fmla="*/ 2476500 w 3295650"/>
                    <a:gd name="connsiteY26" fmla="*/ 954250 h 1411450"/>
                    <a:gd name="connsiteX27" fmla="*/ 2466975 w 3295650"/>
                    <a:gd name="connsiteY27" fmla="*/ 887575 h 1411450"/>
                    <a:gd name="connsiteX28" fmla="*/ 2505075 w 3295650"/>
                    <a:gd name="connsiteY28" fmla="*/ 735175 h 1411450"/>
                    <a:gd name="connsiteX29" fmla="*/ 2581275 w 3295650"/>
                    <a:gd name="connsiteY29" fmla="*/ 649450 h 1411450"/>
                    <a:gd name="connsiteX30" fmla="*/ 2752725 w 3295650"/>
                    <a:gd name="connsiteY30" fmla="*/ 592300 h 1411450"/>
                    <a:gd name="connsiteX31" fmla="*/ 2962275 w 3295650"/>
                    <a:gd name="connsiteY31" fmla="*/ 630400 h 1411450"/>
                    <a:gd name="connsiteX32" fmla="*/ 3105150 w 3295650"/>
                    <a:gd name="connsiteY32" fmla="*/ 763750 h 1411450"/>
                    <a:gd name="connsiteX33" fmla="*/ 3238500 w 3295650"/>
                    <a:gd name="connsiteY33" fmla="*/ 963775 h 1411450"/>
                    <a:gd name="connsiteX34" fmla="*/ 3295650 w 3295650"/>
                    <a:gd name="connsiteY34" fmla="*/ 658975 h 1411450"/>
                    <a:gd name="connsiteX35" fmla="*/ 3286125 w 3295650"/>
                    <a:gd name="connsiteY35" fmla="*/ 439900 h 1411450"/>
                    <a:gd name="connsiteX36" fmla="*/ 3209925 w 3295650"/>
                    <a:gd name="connsiteY36" fmla="*/ 211300 h 1411450"/>
                    <a:gd name="connsiteX37" fmla="*/ 3143250 w 3295650"/>
                    <a:gd name="connsiteY37" fmla="*/ 58900 h 1411450"/>
                    <a:gd name="connsiteX38" fmla="*/ 978898 w 3295650"/>
                    <a:gd name="connsiteY38" fmla="*/ 0 h 1411450"/>
                    <a:gd name="connsiteX39" fmla="*/ 684400 w 3295650"/>
                    <a:gd name="connsiteY39" fmla="*/ 11780 h 1411450"/>
                    <a:gd name="connsiteX40" fmla="*/ 485775 w 3295650"/>
                    <a:gd name="connsiteY40" fmla="*/ 58900 h 1411450"/>
                    <a:gd name="connsiteX0" fmla="*/ 485775 w 3295650"/>
                    <a:gd name="connsiteY0" fmla="*/ 212039 h 1564589"/>
                    <a:gd name="connsiteX1" fmla="*/ 409575 w 3295650"/>
                    <a:gd name="connsiteY1" fmla="*/ 269189 h 1564589"/>
                    <a:gd name="connsiteX2" fmla="*/ 276225 w 3295650"/>
                    <a:gd name="connsiteY2" fmla="*/ 383489 h 1564589"/>
                    <a:gd name="connsiteX3" fmla="*/ 171450 w 3295650"/>
                    <a:gd name="connsiteY3" fmla="*/ 469214 h 1564589"/>
                    <a:gd name="connsiteX4" fmla="*/ 152400 w 3295650"/>
                    <a:gd name="connsiteY4" fmla="*/ 583514 h 1564589"/>
                    <a:gd name="connsiteX5" fmla="*/ 95250 w 3295650"/>
                    <a:gd name="connsiteY5" fmla="*/ 678764 h 1564589"/>
                    <a:gd name="connsiteX6" fmla="*/ 76200 w 3295650"/>
                    <a:gd name="connsiteY6" fmla="*/ 774014 h 1564589"/>
                    <a:gd name="connsiteX7" fmla="*/ 66675 w 3295650"/>
                    <a:gd name="connsiteY7" fmla="*/ 869264 h 1564589"/>
                    <a:gd name="connsiteX8" fmla="*/ 19050 w 3295650"/>
                    <a:gd name="connsiteY8" fmla="*/ 1002614 h 1564589"/>
                    <a:gd name="connsiteX9" fmla="*/ 9525 w 3295650"/>
                    <a:gd name="connsiteY9" fmla="*/ 1164539 h 1564589"/>
                    <a:gd name="connsiteX10" fmla="*/ 0 w 3295650"/>
                    <a:gd name="connsiteY10" fmla="*/ 1259789 h 1564589"/>
                    <a:gd name="connsiteX11" fmla="*/ 66675 w 3295650"/>
                    <a:gd name="connsiteY11" fmla="*/ 1345514 h 1564589"/>
                    <a:gd name="connsiteX12" fmla="*/ 209550 w 3295650"/>
                    <a:gd name="connsiteY12" fmla="*/ 1402664 h 1564589"/>
                    <a:gd name="connsiteX13" fmla="*/ 209550 w 3295650"/>
                    <a:gd name="connsiteY13" fmla="*/ 1516964 h 1564589"/>
                    <a:gd name="connsiteX14" fmla="*/ 361950 w 3295650"/>
                    <a:gd name="connsiteY14" fmla="*/ 1564589 h 1564589"/>
                    <a:gd name="connsiteX15" fmla="*/ 533400 w 3295650"/>
                    <a:gd name="connsiteY15" fmla="*/ 1545539 h 1564589"/>
                    <a:gd name="connsiteX16" fmla="*/ 695325 w 3295650"/>
                    <a:gd name="connsiteY16" fmla="*/ 1478864 h 1564589"/>
                    <a:gd name="connsiteX17" fmla="*/ 800100 w 3295650"/>
                    <a:gd name="connsiteY17" fmla="*/ 1402664 h 1564589"/>
                    <a:gd name="connsiteX18" fmla="*/ 1019175 w 3295650"/>
                    <a:gd name="connsiteY18" fmla="*/ 1402664 h 1564589"/>
                    <a:gd name="connsiteX19" fmla="*/ 1266825 w 3295650"/>
                    <a:gd name="connsiteY19" fmla="*/ 1393139 h 1564589"/>
                    <a:gd name="connsiteX20" fmla="*/ 1476375 w 3295650"/>
                    <a:gd name="connsiteY20" fmla="*/ 1297889 h 1564589"/>
                    <a:gd name="connsiteX21" fmla="*/ 1543050 w 3295650"/>
                    <a:gd name="connsiteY21" fmla="*/ 1221689 h 1564589"/>
                    <a:gd name="connsiteX22" fmla="*/ 1685925 w 3295650"/>
                    <a:gd name="connsiteY22" fmla="*/ 1307414 h 1564589"/>
                    <a:gd name="connsiteX23" fmla="*/ 1943100 w 3295650"/>
                    <a:gd name="connsiteY23" fmla="*/ 1259789 h 1564589"/>
                    <a:gd name="connsiteX24" fmla="*/ 2085975 w 3295650"/>
                    <a:gd name="connsiteY24" fmla="*/ 1250264 h 1564589"/>
                    <a:gd name="connsiteX25" fmla="*/ 2286000 w 3295650"/>
                    <a:gd name="connsiteY25" fmla="*/ 1240739 h 1564589"/>
                    <a:gd name="connsiteX26" fmla="*/ 2476500 w 3295650"/>
                    <a:gd name="connsiteY26" fmla="*/ 1107389 h 1564589"/>
                    <a:gd name="connsiteX27" fmla="*/ 2466975 w 3295650"/>
                    <a:gd name="connsiteY27" fmla="*/ 1040714 h 1564589"/>
                    <a:gd name="connsiteX28" fmla="*/ 2505075 w 3295650"/>
                    <a:gd name="connsiteY28" fmla="*/ 888314 h 1564589"/>
                    <a:gd name="connsiteX29" fmla="*/ 2581275 w 3295650"/>
                    <a:gd name="connsiteY29" fmla="*/ 802589 h 1564589"/>
                    <a:gd name="connsiteX30" fmla="*/ 2752725 w 3295650"/>
                    <a:gd name="connsiteY30" fmla="*/ 745439 h 1564589"/>
                    <a:gd name="connsiteX31" fmla="*/ 2962275 w 3295650"/>
                    <a:gd name="connsiteY31" fmla="*/ 783539 h 1564589"/>
                    <a:gd name="connsiteX32" fmla="*/ 3105150 w 3295650"/>
                    <a:gd name="connsiteY32" fmla="*/ 916889 h 1564589"/>
                    <a:gd name="connsiteX33" fmla="*/ 3238500 w 3295650"/>
                    <a:gd name="connsiteY33" fmla="*/ 1116914 h 1564589"/>
                    <a:gd name="connsiteX34" fmla="*/ 3295650 w 3295650"/>
                    <a:gd name="connsiteY34" fmla="*/ 812114 h 1564589"/>
                    <a:gd name="connsiteX35" fmla="*/ 3286125 w 3295650"/>
                    <a:gd name="connsiteY35" fmla="*/ 593039 h 1564589"/>
                    <a:gd name="connsiteX36" fmla="*/ 3209925 w 3295650"/>
                    <a:gd name="connsiteY36" fmla="*/ 364439 h 1564589"/>
                    <a:gd name="connsiteX37" fmla="*/ 3143250 w 3295650"/>
                    <a:gd name="connsiteY37" fmla="*/ 212039 h 1564589"/>
                    <a:gd name="connsiteX38" fmla="*/ 1014238 w 3295650"/>
                    <a:gd name="connsiteY38" fmla="*/ 0 h 1564589"/>
                    <a:gd name="connsiteX39" fmla="*/ 684400 w 3295650"/>
                    <a:gd name="connsiteY39" fmla="*/ 164919 h 1564589"/>
                    <a:gd name="connsiteX40" fmla="*/ 485775 w 3295650"/>
                    <a:gd name="connsiteY40" fmla="*/ 212039 h 1564589"/>
                    <a:gd name="connsiteX0" fmla="*/ 485775 w 3295650"/>
                    <a:gd name="connsiteY0" fmla="*/ 212039 h 1564589"/>
                    <a:gd name="connsiteX1" fmla="*/ 409575 w 3295650"/>
                    <a:gd name="connsiteY1" fmla="*/ 269189 h 1564589"/>
                    <a:gd name="connsiteX2" fmla="*/ 276225 w 3295650"/>
                    <a:gd name="connsiteY2" fmla="*/ 383489 h 1564589"/>
                    <a:gd name="connsiteX3" fmla="*/ 171450 w 3295650"/>
                    <a:gd name="connsiteY3" fmla="*/ 469214 h 1564589"/>
                    <a:gd name="connsiteX4" fmla="*/ 152400 w 3295650"/>
                    <a:gd name="connsiteY4" fmla="*/ 583514 h 1564589"/>
                    <a:gd name="connsiteX5" fmla="*/ 95250 w 3295650"/>
                    <a:gd name="connsiteY5" fmla="*/ 678764 h 1564589"/>
                    <a:gd name="connsiteX6" fmla="*/ 76200 w 3295650"/>
                    <a:gd name="connsiteY6" fmla="*/ 774014 h 1564589"/>
                    <a:gd name="connsiteX7" fmla="*/ 66675 w 3295650"/>
                    <a:gd name="connsiteY7" fmla="*/ 869264 h 1564589"/>
                    <a:gd name="connsiteX8" fmla="*/ 19050 w 3295650"/>
                    <a:gd name="connsiteY8" fmla="*/ 1002614 h 1564589"/>
                    <a:gd name="connsiteX9" fmla="*/ 9525 w 3295650"/>
                    <a:gd name="connsiteY9" fmla="*/ 1164539 h 1564589"/>
                    <a:gd name="connsiteX10" fmla="*/ 0 w 3295650"/>
                    <a:gd name="connsiteY10" fmla="*/ 1259789 h 1564589"/>
                    <a:gd name="connsiteX11" fmla="*/ 66675 w 3295650"/>
                    <a:gd name="connsiteY11" fmla="*/ 1345514 h 1564589"/>
                    <a:gd name="connsiteX12" fmla="*/ 209550 w 3295650"/>
                    <a:gd name="connsiteY12" fmla="*/ 1402664 h 1564589"/>
                    <a:gd name="connsiteX13" fmla="*/ 209550 w 3295650"/>
                    <a:gd name="connsiteY13" fmla="*/ 1516964 h 1564589"/>
                    <a:gd name="connsiteX14" fmla="*/ 361950 w 3295650"/>
                    <a:gd name="connsiteY14" fmla="*/ 1564589 h 1564589"/>
                    <a:gd name="connsiteX15" fmla="*/ 533400 w 3295650"/>
                    <a:gd name="connsiteY15" fmla="*/ 1545539 h 1564589"/>
                    <a:gd name="connsiteX16" fmla="*/ 695325 w 3295650"/>
                    <a:gd name="connsiteY16" fmla="*/ 1478864 h 1564589"/>
                    <a:gd name="connsiteX17" fmla="*/ 800100 w 3295650"/>
                    <a:gd name="connsiteY17" fmla="*/ 1402664 h 1564589"/>
                    <a:gd name="connsiteX18" fmla="*/ 1019175 w 3295650"/>
                    <a:gd name="connsiteY18" fmla="*/ 1402664 h 1564589"/>
                    <a:gd name="connsiteX19" fmla="*/ 1266825 w 3295650"/>
                    <a:gd name="connsiteY19" fmla="*/ 1393139 h 1564589"/>
                    <a:gd name="connsiteX20" fmla="*/ 1476375 w 3295650"/>
                    <a:gd name="connsiteY20" fmla="*/ 1297889 h 1564589"/>
                    <a:gd name="connsiteX21" fmla="*/ 1543050 w 3295650"/>
                    <a:gd name="connsiteY21" fmla="*/ 1221689 h 1564589"/>
                    <a:gd name="connsiteX22" fmla="*/ 1685925 w 3295650"/>
                    <a:gd name="connsiteY22" fmla="*/ 1307414 h 1564589"/>
                    <a:gd name="connsiteX23" fmla="*/ 1943100 w 3295650"/>
                    <a:gd name="connsiteY23" fmla="*/ 1259789 h 1564589"/>
                    <a:gd name="connsiteX24" fmla="*/ 2085975 w 3295650"/>
                    <a:gd name="connsiteY24" fmla="*/ 1250264 h 1564589"/>
                    <a:gd name="connsiteX25" fmla="*/ 2286000 w 3295650"/>
                    <a:gd name="connsiteY25" fmla="*/ 1240739 h 1564589"/>
                    <a:gd name="connsiteX26" fmla="*/ 2476500 w 3295650"/>
                    <a:gd name="connsiteY26" fmla="*/ 1107389 h 1564589"/>
                    <a:gd name="connsiteX27" fmla="*/ 2466975 w 3295650"/>
                    <a:gd name="connsiteY27" fmla="*/ 1040714 h 1564589"/>
                    <a:gd name="connsiteX28" fmla="*/ 2505075 w 3295650"/>
                    <a:gd name="connsiteY28" fmla="*/ 888314 h 1564589"/>
                    <a:gd name="connsiteX29" fmla="*/ 2581275 w 3295650"/>
                    <a:gd name="connsiteY29" fmla="*/ 802589 h 1564589"/>
                    <a:gd name="connsiteX30" fmla="*/ 2752725 w 3295650"/>
                    <a:gd name="connsiteY30" fmla="*/ 745439 h 1564589"/>
                    <a:gd name="connsiteX31" fmla="*/ 2962275 w 3295650"/>
                    <a:gd name="connsiteY31" fmla="*/ 783539 h 1564589"/>
                    <a:gd name="connsiteX32" fmla="*/ 3105150 w 3295650"/>
                    <a:gd name="connsiteY32" fmla="*/ 916889 h 1564589"/>
                    <a:gd name="connsiteX33" fmla="*/ 3238500 w 3295650"/>
                    <a:gd name="connsiteY33" fmla="*/ 1116914 h 1564589"/>
                    <a:gd name="connsiteX34" fmla="*/ 3295650 w 3295650"/>
                    <a:gd name="connsiteY34" fmla="*/ 812114 h 1564589"/>
                    <a:gd name="connsiteX35" fmla="*/ 3286125 w 3295650"/>
                    <a:gd name="connsiteY35" fmla="*/ 593039 h 1564589"/>
                    <a:gd name="connsiteX36" fmla="*/ 3209925 w 3295650"/>
                    <a:gd name="connsiteY36" fmla="*/ 364439 h 1564589"/>
                    <a:gd name="connsiteX37" fmla="*/ 3143250 w 3295650"/>
                    <a:gd name="connsiteY37" fmla="*/ 212039 h 1564589"/>
                    <a:gd name="connsiteX38" fmla="*/ 1414754 w 3295650"/>
                    <a:gd name="connsiteY38" fmla="*/ 35341 h 1564589"/>
                    <a:gd name="connsiteX39" fmla="*/ 1014238 w 3295650"/>
                    <a:gd name="connsiteY39" fmla="*/ 0 h 1564589"/>
                    <a:gd name="connsiteX40" fmla="*/ 684400 w 3295650"/>
                    <a:gd name="connsiteY40" fmla="*/ 164919 h 1564589"/>
                    <a:gd name="connsiteX41" fmla="*/ 485775 w 3295650"/>
                    <a:gd name="connsiteY41" fmla="*/ 212039 h 1564589"/>
                    <a:gd name="connsiteX0" fmla="*/ 485775 w 3295650"/>
                    <a:gd name="connsiteY0" fmla="*/ 447636 h 1800186"/>
                    <a:gd name="connsiteX1" fmla="*/ 409575 w 3295650"/>
                    <a:gd name="connsiteY1" fmla="*/ 504786 h 1800186"/>
                    <a:gd name="connsiteX2" fmla="*/ 276225 w 3295650"/>
                    <a:gd name="connsiteY2" fmla="*/ 619086 h 1800186"/>
                    <a:gd name="connsiteX3" fmla="*/ 171450 w 3295650"/>
                    <a:gd name="connsiteY3" fmla="*/ 704811 h 1800186"/>
                    <a:gd name="connsiteX4" fmla="*/ 152400 w 3295650"/>
                    <a:gd name="connsiteY4" fmla="*/ 819111 h 1800186"/>
                    <a:gd name="connsiteX5" fmla="*/ 95250 w 3295650"/>
                    <a:gd name="connsiteY5" fmla="*/ 914361 h 1800186"/>
                    <a:gd name="connsiteX6" fmla="*/ 76200 w 3295650"/>
                    <a:gd name="connsiteY6" fmla="*/ 1009611 h 1800186"/>
                    <a:gd name="connsiteX7" fmla="*/ 66675 w 3295650"/>
                    <a:gd name="connsiteY7" fmla="*/ 1104861 h 1800186"/>
                    <a:gd name="connsiteX8" fmla="*/ 19050 w 3295650"/>
                    <a:gd name="connsiteY8" fmla="*/ 1238211 h 1800186"/>
                    <a:gd name="connsiteX9" fmla="*/ 9525 w 3295650"/>
                    <a:gd name="connsiteY9" fmla="*/ 1400136 h 1800186"/>
                    <a:gd name="connsiteX10" fmla="*/ 0 w 3295650"/>
                    <a:gd name="connsiteY10" fmla="*/ 1495386 h 1800186"/>
                    <a:gd name="connsiteX11" fmla="*/ 66675 w 3295650"/>
                    <a:gd name="connsiteY11" fmla="*/ 1581111 h 1800186"/>
                    <a:gd name="connsiteX12" fmla="*/ 209550 w 3295650"/>
                    <a:gd name="connsiteY12" fmla="*/ 1638261 h 1800186"/>
                    <a:gd name="connsiteX13" fmla="*/ 209550 w 3295650"/>
                    <a:gd name="connsiteY13" fmla="*/ 1752561 h 1800186"/>
                    <a:gd name="connsiteX14" fmla="*/ 361950 w 3295650"/>
                    <a:gd name="connsiteY14" fmla="*/ 1800186 h 1800186"/>
                    <a:gd name="connsiteX15" fmla="*/ 533400 w 3295650"/>
                    <a:gd name="connsiteY15" fmla="*/ 1781136 h 1800186"/>
                    <a:gd name="connsiteX16" fmla="*/ 695325 w 3295650"/>
                    <a:gd name="connsiteY16" fmla="*/ 1714461 h 1800186"/>
                    <a:gd name="connsiteX17" fmla="*/ 800100 w 3295650"/>
                    <a:gd name="connsiteY17" fmla="*/ 1638261 h 1800186"/>
                    <a:gd name="connsiteX18" fmla="*/ 1019175 w 3295650"/>
                    <a:gd name="connsiteY18" fmla="*/ 1638261 h 1800186"/>
                    <a:gd name="connsiteX19" fmla="*/ 1266825 w 3295650"/>
                    <a:gd name="connsiteY19" fmla="*/ 1628736 h 1800186"/>
                    <a:gd name="connsiteX20" fmla="*/ 1476375 w 3295650"/>
                    <a:gd name="connsiteY20" fmla="*/ 1533486 h 1800186"/>
                    <a:gd name="connsiteX21" fmla="*/ 1543050 w 3295650"/>
                    <a:gd name="connsiteY21" fmla="*/ 1457286 h 1800186"/>
                    <a:gd name="connsiteX22" fmla="*/ 1685925 w 3295650"/>
                    <a:gd name="connsiteY22" fmla="*/ 1543011 h 1800186"/>
                    <a:gd name="connsiteX23" fmla="*/ 1943100 w 3295650"/>
                    <a:gd name="connsiteY23" fmla="*/ 1495386 h 1800186"/>
                    <a:gd name="connsiteX24" fmla="*/ 2085975 w 3295650"/>
                    <a:gd name="connsiteY24" fmla="*/ 1485861 h 1800186"/>
                    <a:gd name="connsiteX25" fmla="*/ 2286000 w 3295650"/>
                    <a:gd name="connsiteY25" fmla="*/ 1476336 h 1800186"/>
                    <a:gd name="connsiteX26" fmla="*/ 2476500 w 3295650"/>
                    <a:gd name="connsiteY26" fmla="*/ 1342986 h 1800186"/>
                    <a:gd name="connsiteX27" fmla="*/ 2466975 w 3295650"/>
                    <a:gd name="connsiteY27" fmla="*/ 1276311 h 1800186"/>
                    <a:gd name="connsiteX28" fmla="*/ 2505075 w 3295650"/>
                    <a:gd name="connsiteY28" fmla="*/ 1123911 h 1800186"/>
                    <a:gd name="connsiteX29" fmla="*/ 2581275 w 3295650"/>
                    <a:gd name="connsiteY29" fmla="*/ 1038186 h 1800186"/>
                    <a:gd name="connsiteX30" fmla="*/ 2752725 w 3295650"/>
                    <a:gd name="connsiteY30" fmla="*/ 981036 h 1800186"/>
                    <a:gd name="connsiteX31" fmla="*/ 2962275 w 3295650"/>
                    <a:gd name="connsiteY31" fmla="*/ 1019136 h 1800186"/>
                    <a:gd name="connsiteX32" fmla="*/ 3105150 w 3295650"/>
                    <a:gd name="connsiteY32" fmla="*/ 1152486 h 1800186"/>
                    <a:gd name="connsiteX33" fmla="*/ 3238500 w 3295650"/>
                    <a:gd name="connsiteY33" fmla="*/ 1352511 h 1800186"/>
                    <a:gd name="connsiteX34" fmla="*/ 3295650 w 3295650"/>
                    <a:gd name="connsiteY34" fmla="*/ 1047711 h 1800186"/>
                    <a:gd name="connsiteX35" fmla="*/ 3286125 w 3295650"/>
                    <a:gd name="connsiteY35" fmla="*/ 828636 h 1800186"/>
                    <a:gd name="connsiteX36" fmla="*/ 3209925 w 3295650"/>
                    <a:gd name="connsiteY36" fmla="*/ 600036 h 1800186"/>
                    <a:gd name="connsiteX37" fmla="*/ 3143250 w 3295650"/>
                    <a:gd name="connsiteY37" fmla="*/ 447636 h 1800186"/>
                    <a:gd name="connsiteX38" fmla="*/ 1473654 w 3295650"/>
                    <a:gd name="connsiteY38" fmla="*/ 0 h 1800186"/>
                    <a:gd name="connsiteX39" fmla="*/ 1014238 w 3295650"/>
                    <a:gd name="connsiteY39" fmla="*/ 235597 h 1800186"/>
                    <a:gd name="connsiteX40" fmla="*/ 684400 w 3295650"/>
                    <a:gd name="connsiteY40" fmla="*/ 400516 h 1800186"/>
                    <a:gd name="connsiteX41" fmla="*/ 485775 w 3295650"/>
                    <a:gd name="connsiteY41" fmla="*/ 447636 h 1800186"/>
                    <a:gd name="connsiteX0" fmla="*/ 485775 w 3295650"/>
                    <a:gd name="connsiteY0" fmla="*/ 447636 h 1800186"/>
                    <a:gd name="connsiteX1" fmla="*/ 409575 w 3295650"/>
                    <a:gd name="connsiteY1" fmla="*/ 504786 h 1800186"/>
                    <a:gd name="connsiteX2" fmla="*/ 276225 w 3295650"/>
                    <a:gd name="connsiteY2" fmla="*/ 619086 h 1800186"/>
                    <a:gd name="connsiteX3" fmla="*/ 171450 w 3295650"/>
                    <a:gd name="connsiteY3" fmla="*/ 704811 h 1800186"/>
                    <a:gd name="connsiteX4" fmla="*/ 152400 w 3295650"/>
                    <a:gd name="connsiteY4" fmla="*/ 819111 h 1800186"/>
                    <a:gd name="connsiteX5" fmla="*/ 95250 w 3295650"/>
                    <a:gd name="connsiteY5" fmla="*/ 914361 h 1800186"/>
                    <a:gd name="connsiteX6" fmla="*/ 76200 w 3295650"/>
                    <a:gd name="connsiteY6" fmla="*/ 1009611 h 1800186"/>
                    <a:gd name="connsiteX7" fmla="*/ 66675 w 3295650"/>
                    <a:gd name="connsiteY7" fmla="*/ 1104861 h 1800186"/>
                    <a:gd name="connsiteX8" fmla="*/ 19050 w 3295650"/>
                    <a:gd name="connsiteY8" fmla="*/ 1238211 h 1800186"/>
                    <a:gd name="connsiteX9" fmla="*/ 9525 w 3295650"/>
                    <a:gd name="connsiteY9" fmla="*/ 1400136 h 1800186"/>
                    <a:gd name="connsiteX10" fmla="*/ 0 w 3295650"/>
                    <a:gd name="connsiteY10" fmla="*/ 1495386 h 1800186"/>
                    <a:gd name="connsiteX11" fmla="*/ 66675 w 3295650"/>
                    <a:gd name="connsiteY11" fmla="*/ 1581111 h 1800186"/>
                    <a:gd name="connsiteX12" fmla="*/ 209550 w 3295650"/>
                    <a:gd name="connsiteY12" fmla="*/ 1638261 h 1800186"/>
                    <a:gd name="connsiteX13" fmla="*/ 209550 w 3295650"/>
                    <a:gd name="connsiteY13" fmla="*/ 1752561 h 1800186"/>
                    <a:gd name="connsiteX14" fmla="*/ 361950 w 3295650"/>
                    <a:gd name="connsiteY14" fmla="*/ 1800186 h 1800186"/>
                    <a:gd name="connsiteX15" fmla="*/ 533400 w 3295650"/>
                    <a:gd name="connsiteY15" fmla="*/ 1781136 h 1800186"/>
                    <a:gd name="connsiteX16" fmla="*/ 695325 w 3295650"/>
                    <a:gd name="connsiteY16" fmla="*/ 1714461 h 1800186"/>
                    <a:gd name="connsiteX17" fmla="*/ 800100 w 3295650"/>
                    <a:gd name="connsiteY17" fmla="*/ 1638261 h 1800186"/>
                    <a:gd name="connsiteX18" fmla="*/ 1019175 w 3295650"/>
                    <a:gd name="connsiteY18" fmla="*/ 1638261 h 1800186"/>
                    <a:gd name="connsiteX19" fmla="*/ 1266825 w 3295650"/>
                    <a:gd name="connsiteY19" fmla="*/ 1628736 h 1800186"/>
                    <a:gd name="connsiteX20" fmla="*/ 1476375 w 3295650"/>
                    <a:gd name="connsiteY20" fmla="*/ 1533486 h 1800186"/>
                    <a:gd name="connsiteX21" fmla="*/ 1543050 w 3295650"/>
                    <a:gd name="connsiteY21" fmla="*/ 1457286 h 1800186"/>
                    <a:gd name="connsiteX22" fmla="*/ 1685925 w 3295650"/>
                    <a:gd name="connsiteY22" fmla="*/ 1543011 h 1800186"/>
                    <a:gd name="connsiteX23" fmla="*/ 1943100 w 3295650"/>
                    <a:gd name="connsiteY23" fmla="*/ 1495386 h 1800186"/>
                    <a:gd name="connsiteX24" fmla="*/ 2085975 w 3295650"/>
                    <a:gd name="connsiteY24" fmla="*/ 1485861 h 1800186"/>
                    <a:gd name="connsiteX25" fmla="*/ 2286000 w 3295650"/>
                    <a:gd name="connsiteY25" fmla="*/ 1476336 h 1800186"/>
                    <a:gd name="connsiteX26" fmla="*/ 2476500 w 3295650"/>
                    <a:gd name="connsiteY26" fmla="*/ 1342986 h 1800186"/>
                    <a:gd name="connsiteX27" fmla="*/ 2466975 w 3295650"/>
                    <a:gd name="connsiteY27" fmla="*/ 1276311 h 1800186"/>
                    <a:gd name="connsiteX28" fmla="*/ 2505075 w 3295650"/>
                    <a:gd name="connsiteY28" fmla="*/ 1123911 h 1800186"/>
                    <a:gd name="connsiteX29" fmla="*/ 2581275 w 3295650"/>
                    <a:gd name="connsiteY29" fmla="*/ 1038186 h 1800186"/>
                    <a:gd name="connsiteX30" fmla="*/ 2752725 w 3295650"/>
                    <a:gd name="connsiteY30" fmla="*/ 981036 h 1800186"/>
                    <a:gd name="connsiteX31" fmla="*/ 2962275 w 3295650"/>
                    <a:gd name="connsiteY31" fmla="*/ 1019136 h 1800186"/>
                    <a:gd name="connsiteX32" fmla="*/ 3105150 w 3295650"/>
                    <a:gd name="connsiteY32" fmla="*/ 1152486 h 1800186"/>
                    <a:gd name="connsiteX33" fmla="*/ 3238500 w 3295650"/>
                    <a:gd name="connsiteY33" fmla="*/ 1352511 h 1800186"/>
                    <a:gd name="connsiteX34" fmla="*/ 3295650 w 3295650"/>
                    <a:gd name="connsiteY34" fmla="*/ 1047711 h 1800186"/>
                    <a:gd name="connsiteX35" fmla="*/ 3286125 w 3295650"/>
                    <a:gd name="connsiteY35" fmla="*/ 828636 h 1800186"/>
                    <a:gd name="connsiteX36" fmla="*/ 3209925 w 3295650"/>
                    <a:gd name="connsiteY36" fmla="*/ 600036 h 1800186"/>
                    <a:gd name="connsiteX37" fmla="*/ 3143250 w 3295650"/>
                    <a:gd name="connsiteY37" fmla="*/ 447636 h 1800186"/>
                    <a:gd name="connsiteX38" fmla="*/ 2816562 w 3295650"/>
                    <a:gd name="connsiteY38" fmla="*/ 353398 h 1800186"/>
                    <a:gd name="connsiteX39" fmla="*/ 1473654 w 3295650"/>
                    <a:gd name="connsiteY39" fmla="*/ 0 h 1800186"/>
                    <a:gd name="connsiteX40" fmla="*/ 1014238 w 3295650"/>
                    <a:gd name="connsiteY40" fmla="*/ 235597 h 1800186"/>
                    <a:gd name="connsiteX41" fmla="*/ 684400 w 3295650"/>
                    <a:gd name="connsiteY41" fmla="*/ 400516 h 1800186"/>
                    <a:gd name="connsiteX42" fmla="*/ 485775 w 3295650"/>
                    <a:gd name="connsiteY42" fmla="*/ 447636 h 1800186"/>
                    <a:gd name="connsiteX0" fmla="*/ 485775 w 3295650"/>
                    <a:gd name="connsiteY0" fmla="*/ 447636 h 1800186"/>
                    <a:gd name="connsiteX1" fmla="*/ 409575 w 3295650"/>
                    <a:gd name="connsiteY1" fmla="*/ 504786 h 1800186"/>
                    <a:gd name="connsiteX2" fmla="*/ 276225 w 3295650"/>
                    <a:gd name="connsiteY2" fmla="*/ 619086 h 1800186"/>
                    <a:gd name="connsiteX3" fmla="*/ 171450 w 3295650"/>
                    <a:gd name="connsiteY3" fmla="*/ 704811 h 1800186"/>
                    <a:gd name="connsiteX4" fmla="*/ 152400 w 3295650"/>
                    <a:gd name="connsiteY4" fmla="*/ 819111 h 1800186"/>
                    <a:gd name="connsiteX5" fmla="*/ 95250 w 3295650"/>
                    <a:gd name="connsiteY5" fmla="*/ 914361 h 1800186"/>
                    <a:gd name="connsiteX6" fmla="*/ 76200 w 3295650"/>
                    <a:gd name="connsiteY6" fmla="*/ 1009611 h 1800186"/>
                    <a:gd name="connsiteX7" fmla="*/ 66675 w 3295650"/>
                    <a:gd name="connsiteY7" fmla="*/ 1104861 h 1800186"/>
                    <a:gd name="connsiteX8" fmla="*/ 19050 w 3295650"/>
                    <a:gd name="connsiteY8" fmla="*/ 1238211 h 1800186"/>
                    <a:gd name="connsiteX9" fmla="*/ 9525 w 3295650"/>
                    <a:gd name="connsiteY9" fmla="*/ 1400136 h 1800186"/>
                    <a:gd name="connsiteX10" fmla="*/ 0 w 3295650"/>
                    <a:gd name="connsiteY10" fmla="*/ 1495386 h 1800186"/>
                    <a:gd name="connsiteX11" fmla="*/ 66675 w 3295650"/>
                    <a:gd name="connsiteY11" fmla="*/ 1581111 h 1800186"/>
                    <a:gd name="connsiteX12" fmla="*/ 209550 w 3295650"/>
                    <a:gd name="connsiteY12" fmla="*/ 1638261 h 1800186"/>
                    <a:gd name="connsiteX13" fmla="*/ 209550 w 3295650"/>
                    <a:gd name="connsiteY13" fmla="*/ 1752561 h 1800186"/>
                    <a:gd name="connsiteX14" fmla="*/ 361950 w 3295650"/>
                    <a:gd name="connsiteY14" fmla="*/ 1800186 h 1800186"/>
                    <a:gd name="connsiteX15" fmla="*/ 533400 w 3295650"/>
                    <a:gd name="connsiteY15" fmla="*/ 1781136 h 1800186"/>
                    <a:gd name="connsiteX16" fmla="*/ 695325 w 3295650"/>
                    <a:gd name="connsiteY16" fmla="*/ 1714461 h 1800186"/>
                    <a:gd name="connsiteX17" fmla="*/ 800100 w 3295650"/>
                    <a:gd name="connsiteY17" fmla="*/ 1638261 h 1800186"/>
                    <a:gd name="connsiteX18" fmla="*/ 1019175 w 3295650"/>
                    <a:gd name="connsiteY18" fmla="*/ 1638261 h 1800186"/>
                    <a:gd name="connsiteX19" fmla="*/ 1266825 w 3295650"/>
                    <a:gd name="connsiteY19" fmla="*/ 1628736 h 1800186"/>
                    <a:gd name="connsiteX20" fmla="*/ 1476375 w 3295650"/>
                    <a:gd name="connsiteY20" fmla="*/ 1533486 h 1800186"/>
                    <a:gd name="connsiteX21" fmla="*/ 1543050 w 3295650"/>
                    <a:gd name="connsiteY21" fmla="*/ 1457286 h 1800186"/>
                    <a:gd name="connsiteX22" fmla="*/ 1685925 w 3295650"/>
                    <a:gd name="connsiteY22" fmla="*/ 1543011 h 1800186"/>
                    <a:gd name="connsiteX23" fmla="*/ 1943100 w 3295650"/>
                    <a:gd name="connsiteY23" fmla="*/ 1495386 h 1800186"/>
                    <a:gd name="connsiteX24" fmla="*/ 2085975 w 3295650"/>
                    <a:gd name="connsiteY24" fmla="*/ 1485861 h 1800186"/>
                    <a:gd name="connsiteX25" fmla="*/ 2286000 w 3295650"/>
                    <a:gd name="connsiteY25" fmla="*/ 1476336 h 1800186"/>
                    <a:gd name="connsiteX26" fmla="*/ 2476500 w 3295650"/>
                    <a:gd name="connsiteY26" fmla="*/ 1342986 h 1800186"/>
                    <a:gd name="connsiteX27" fmla="*/ 2466975 w 3295650"/>
                    <a:gd name="connsiteY27" fmla="*/ 1276311 h 1800186"/>
                    <a:gd name="connsiteX28" fmla="*/ 2505075 w 3295650"/>
                    <a:gd name="connsiteY28" fmla="*/ 1123911 h 1800186"/>
                    <a:gd name="connsiteX29" fmla="*/ 2581275 w 3295650"/>
                    <a:gd name="connsiteY29" fmla="*/ 1038186 h 1800186"/>
                    <a:gd name="connsiteX30" fmla="*/ 2752725 w 3295650"/>
                    <a:gd name="connsiteY30" fmla="*/ 981036 h 1800186"/>
                    <a:gd name="connsiteX31" fmla="*/ 2962275 w 3295650"/>
                    <a:gd name="connsiteY31" fmla="*/ 1019136 h 1800186"/>
                    <a:gd name="connsiteX32" fmla="*/ 3105150 w 3295650"/>
                    <a:gd name="connsiteY32" fmla="*/ 1152486 h 1800186"/>
                    <a:gd name="connsiteX33" fmla="*/ 3238500 w 3295650"/>
                    <a:gd name="connsiteY33" fmla="*/ 1352511 h 1800186"/>
                    <a:gd name="connsiteX34" fmla="*/ 3295650 w 3295650"/>
                    <a:gd name="connsiteY34" fmla="*/ 1047711 h 1800186"/>
                    <a:gd name="connsiteX35" fmla="*/ 3286125 w 3295650"/>
                    <a:gd name="connsiteY35" fmla="*/ 828636 h 1800186"/>
                    <a:gd name="connsiteX36" fmla="*/ 3209925 w 3295650"/>
                    <a:gd name="connsiteY36" fmla="*/ 600036 h 1800186"/>
                    <a:gd name="connsiteX37" fmla="*/ 3143250 w 3295650"/>
                    <a:gd name="connsiteY37" fmla="*/ 447636 h 1800186"/>
                    <a:gd name="connsiteX38" fmla="*/ 2816562 w 3295650"/>
                    <a:gd name="connsiteY38" fmla="*/ 353398 h 1800186"/>
                    <a:gd name="connsiteX39" fmla="*/ 2086209 w 3295650"/>
                    <a:gd name="connsiteY39" fmla="*/ 164920 h 1800186"/>
                    <a:gd name="connsiteX40" fmla="*/ 1473654 w 3295650"/>
                    <a:gd name="connsiteY40" fmla="*/ 0 h 1800186"/>
                    <a:gd name="connsiteX41" fmla="*/ 1014238 w 3295650"/>
                    <a:gd name="connsiteY41" fmla="*/ 235597 h 1800186"/>
                    <a:gd name="connsiteX42" fmla="*/ 684400 w 3295650"/>
                    <a:gd name="connsiteY42" fmla="*/ 400516 h 1800186"/>
                    <a:gd name="connsiteX43" fmla="*/ 485775 w 3295650"/>
                    <a:gd name="connsiteY43" fmla="*/ 447636 h 1800186"/>
                    <a:gd name="connsiteX0" fmla="*/ 485775 w 3295650"/>
                    <a:gd name="connsiteY0" fmla="*/ 588994 h 1941544"/>
                    <a:gd name="connsiteX1" fmla="*/ 409575 w 3295650"/>
                    <a:gd name="connsiteY1" fmla="*/ 646144 h 1941544"/>
                    <a:gd name="connsiteX2" fmla="*/ 276225 w 3295650"/>
                    <a:gd name="connsiteY2" fmla="*/ 760444 h 1941544"/>
                    <a:gd name="connsiteX3" fmla="*/ 171450 w 3295650"/>
                    <a:gd name="connsiteY3" fmla="*/ 846169 h 1941544"/>
                    <a:gd name="connsiteX4" fmla="*/ 152400 w 3295650"/>
                    <a:gd name="connsiteY4" fmla="*/ 960469 h 1941544"/>
                    <a:gd name="connsiteX5" fmla="*/ 95250 w 3295650"/>
                    <a:gd name="connsiteY5" fmla="*/ 1055719 h 1941544"/>
                    <a:gd name="connsiteX6" fmla="*/ 76200 w 3295650"/>
                    <a:gd name="connsiteY6" fmla="*/ 1150969 h 1941544"/>
                    <a:gd name="connsiteX7" fmla="*/ 66675 w 3295650"/>
                    <a:gd name="connsiteY7" fmla="*/ 1246219 h 1941544"/>
                    <a:gd name="connsiteX8" fmla="*/ 19050 w 3295650"/>
                    <a:gd name="connsiteY8" fmla="*/ 1379569 h 1941544"/>
                    <a:gd name="connsiteX9" fmla="*/ 9525 w 3295650"/>
                    <a:gd name="connsiteY9" fmla="*/ 1541494 h 1941544"/>
                    <a:gd name="connsiteX10" fmla="*/ 0 w 3295650"/>
                    <a:gd name="connsiteY10" fmla="*/ 1636744 h 1941544"/>
                    <a:gd name="connsiteX11" fmla="*/ 66675 w 3295650"/>
                    <a:gd name="connsiteY11" fmla="*/ 1722469 h 1941544"/>
                    <a:gd name="connsiteX12" fmla="*/ 209550 w 3295650"/>
                    <a:gd name="connsiteY12" fmla="*/ 1779619 h 1941544"/>
                    <a:gd name="connsiteX13" fmla="*/ 209550 w 3295650"/>
                    <a:gd name="connsiteY13" fmla="*/ 1893919 h 1941544"/>
                    <a:gd name="connsiteX14" fmla="*/ 361950 w 3295650"/>
                    <a:gd name="connsiteY14" fmla="*/ 1941544 h 1941544"/>
                    <a:gd name="connsiteX15" fmla="*/ 533400 w 3295650"/>
                    <a:gd name="connsiteY15" fmla="*/ 1922494 h 1941544"/>
                    <a:gd name="connsiteX16" fmla="*/ 695325 w 3295650"/>
                    <a:gd name="connsiteY16" fmla="*/ 1855819 h 1941544"/>
                    <a:gd name="connsiteX17" fmla="*/ 800100 w 3295650"/>
                    <a:gd name="connsiteY17" fmla="*/ 1779619 h 1941544"/>
                    <a:gd name="connsiteX18" fmla="*/ 1019175 w 3295650"/>
                    <a:gd name="connsiteY18" fmla="*/ 1779619 h 1941544"/>
                    <a:gd name="connsiteX19" fmla="*/ 1266825 w 3295650"/>
                    <a:gd name="connsiteY19" fmla="*/ 1770094 h 1941544"/>
                    <a:gd name="connsiteX20" fmla="*/ 1476375 w 3295650"/>
                    <a:gd name="connsiteY20" fmla="*/ 1674844 h 1941544"/>
                    <a:gd name="connsiteX21" fmla="*/ 1543050 w 3295650"/>
                    <a:gd name="connsiteY21" fmla="*/ 1598644 h 1941544"/>
                    <a:gd name="connsiteX22" fmla="*/ 1685925 w 3295650"/>
                    <a:gd name="connsiteY22" fmla="*/ 1684369 h 1941544"/>
                    <a:gd name="connsiteX23" fmla="*/ 1943100 w 3295650"/>
                    <a:gd name="connsiteY23" fmla="*/ 1636744 h 1941544"/>
                    <a:gd name="connsiteX24" fmla="*/ 2085975 w 3295650"/>
                    <a:gd name="connsiteY24" fmla="*/ 1627219 h 1941544"/>
                    <a:gd name="connsiteX25" fmla="*/ 2286000 w 3295650"/>
                    <a:gd name="connsiteY25" fmla="*/ 1617694 h 1941544"/>
                    <a:gd name="connsiteX26" fmla="*/ 2476500 w 3295650"/>
                    <a:gd name="connsiteY26" fmla="*/ 1484344 h 1941544"/>
                    <a:gd name="connsiteX27" fmla="*/ 2466975 w 3295650"/>
                    <a:gd name="connsiteY27" fmla="*/ 1417669 h 1941544"/>
                    <a:gd name="connsiteX28" fmla="*/ 2505075 w 3295650"/>
                    <a:gd name="connsiteY28" fmla="*/ 1265269 h 1941544"/>
                    <a:gd name="connsiteX29" fmla="*/ 2581275 w 3295650"/>
                    <a:gd name="connsiteY29" fmla="*/ 1179544 h 1941544"/>
                    <a:gd name="connsiteX30" fmla="*/ 2752725 w 3295650"/>
                    <a:gd name="connsiteY30" fmla="*/ 1122394 h 1941544"/>
                    <a:gd name="connsiteX31" fmla="*/ 2962275 w 3295650"/>
                    <a:gd name="connsiteY31" fmla="*/ 1160494 h 1941544"/>
                    <a:gd name="connsiteX32" fmla="*/ 3105150 w 3295650"/>
                    <a:gd name="connsiteY32" fmla="*/ 1293844 h 1941544"/>
                    <a:gd name="connsiteX33" fmla="*/ 3238500 w 3295650"/>
                    <a:gd name="connsiteY33" fmla="*/ 1493869 h 1941544"/>
                    <a:gd name="connsiteX34" fmla="*/ 3295650 w 3295650"/>
                    <a:gd name="connsiteY34" fmla="*/ 1189069 h 1941544"/>
                    <a:gd name="connsiteX35" fmla="*/ 3286125 w 3295650"/>
                    <a:gd name="connsiteY35" fmla="*/ 969994 h 1941544"/>
                    <a:gd name="connsiteX36" fmla="*/ 3209925 w 3295650"/>
                    <a:gd name="connsiteY36" fmla="*/ 741394 h 1941544"/>
                    <a:gd name="connsiteX37" fmla="*/ 3143250 w 3295650"/>
                    <a:gd name="connsiteY37" fmla="*/ 588994 h 1941544"/>
                    <a:gd name="connsiteX38" fmla="*/ 2816562 w 3295650"/>
                    <a:gd name="connsiteY38" fmla="*/ 494756 h 1941544"/>
                    <a:gd name="connsiteX39" fmla="*/ 2321807 w 3295650"/>
                    <a:gd name="connsiteY39" fmla="*/ 0 h 1941544"/>
                    <a:gd name="connsiteX40" fmla="*/ 1473654 w 3295650"/>
                    <a:gd name="connsiteY40" fmla="*/ 141358 h 1941544"/>
                    <a:gd name="connsiteX41" fmla="*/ 1014238 w 3295650"/>
                    <a:gd name="connsiteY41" fmla="*/ 376955 h 1941544"/>
                    <a:gd name="connsiteX42" fmla="*/ 684400 w 3295650"/>
                    <a:gd name="connsiteY42" fmla="*/ 541874 h 1941544"/>
                    <a:gd name="connsiteX43" fmla="*/ 485775 w 3295650"/>
                    <a:gd name="connsiteY43" fmla="*/ 588994 h 1941544"/>
                    <a:gd name="connsiteX0" fmla="*/ 485775 w 3295650"/>
                    <a:gd name="connsiteY0" fmla="*/ 588994 h 1941544"/>
                    <a:gd name="connsiteX1" fmla="*/ 409575 w 3295650"/>
                    <a:gd name="connsiteY1" fmla="*/ 646144 h 1941544"/>
                    <a:gd name="connsiteX2" fmla="*/ 276225 w 3295650"/>
                    <a:gd name="connsiteY2" fmla="*/ 760444 h 1941544"/>
                    <a:gd name="connsiteX3" fmla="*/ 171450 w 3295650"/>
                    <a:gd name="connsiteY3" fmla="*/ 846169 h 1941544"/>
                    <a:gd name="connsiteX4" fmla="*/ 152400 w 3295650"/>
                    <a:gd name="connsiteY4" fmla="*/ 960469 h 1941544"/>
                    <a:gd name="connsiteX5" fmla="*/ 95250 w 3295650"/>
                    <a:gd name="connsiteY5" fmla="*/ 1055719 h 1941544"/>
                    <a:gd name="connsiteX6" fmla="*/ 76200 w 3295650"/>
                    <a:gd name="connsiteY6" fmla="*/ 1150969 h 1941544"/>
                    <a:gd name="connsiteX7" fmla="*/ 66675 w 3295650"/>
                    <a:gd name="connsiteY7" fmla="*/ 1246219 h 1941544"/>
                    <a:gd name="connsiteX8" fmla="*/ 19050 w 3295650"/>
                    <a:gd name="connsiteY8" fmla="*/ 1379569 h 1941544"/>
                    <a:gd name="connsiteX9" fmla="*/ 9525 w 3295650"/>
                    <a:gd name="connsiteY9" fmla="*/ 1541494 h 1941544"/>
                    <a:gd name="connsiteX10" fmla="*/ 0 w 3295650"/>
                    <a:gd name="connsiteY10" fmla="*/ 1636744 h 1941544"/>
                    <a:gd name="connsiteX11" fmla="*/ 66675 w 3295650"/>
                    <a:gd name="connsiteY11" fmla="*/ 1722469 h 1941544"/>
                    <a:gd name="connsiteX12" fmla="*/ 209550 w 3295650"/>
                    <a:gd name="connsiteY12" fmla="*/ 1779619 h 1941544"/>
                    <a:gd name="connsiteX13" fmla="*/ 209550 w 3295650"/>
                    <a:gd name="connsiteY13" fmla="*/ 1893919 h 1941544"/>
                    <a:gd name="connsiteX14" fmla="*/ 361950 w 3295650"/>
                    <a:gd name="connsiteY14" fmla="*/ 1941544 h 1941544"/>
                    <a:gd name="connsiteX15" fmla="*/ 533400 w 3295650"/>
                    <a:gd name="connsiteY15" fmla="*/ 1922494 h 1941544"/>
                    <a:gd name="connsiteX16" fmla="*/ 695325 w 3295650"/>
                    <a:gd name="connsiteY16" fmla="*/ 1855819 h 1941544"/>
                    <a:gd name="connsiteX17" fmla="*/ 800100 w 3295650"/>
                    <a:gd name="connsiteY17" fmla="*/ 1779619 h 1941544"/>
                    <a:gd name="connsiteX18" fmla="*/ 1019175 w 3295650"/>
                    <a:gd name="connsiteY18" fmla="*/ 1779619 h 1941544"/>
                    <a:gd name="connsiteX19" fmla="*/ 1266825 w 3295650"/>
                    <a:gd name="connsiteY19" fmla="*/ 1770094 h 1941544"/>
                    <a:gd name="connsiteX20" fmla="*/ 1476375 w 3295650"/>
                    <a:gd name="connsiteY20" fmla="*/ 1674844 h 1941544"/>
                    <a:gd name="connsiteX21" fmla="*/ 1543050 w 3295650"/>
                    <a:gd name="connsiteY21" fmla="*/ 1598644 h 1941544"/>
                    <a:gd name="connsiteX22" fmla="*/ 1685925 w 3295650"/>
                    <a:gd name="connsiteY22" fmla="*/ 1684369 h 1941544"/>
                    <a:gd name="connsiteX23" fmla="*/ 1943100 w 3295650"/>
                    <a:gd name="connsiteY23" fmla="*/ 1636744 h 1941544"/>
                    <a:gd name="connsiteX24" fmla="*/ 2085975 w 3295650"/>
                    <a:gd name="connsiteY24" fmla="*/ 1627219 h 1941544"/>
                    <a:gd name="connsiteX25" fmla="*/ 2286000 w 3295650"/>
                    <a:gd name="connsiteY25" fmla="*/ 1617694 h 1941544"/>
                    <a:gd name="connsiteX26" fmla="*/ 2476500 w 3295650"/>
                    <a:gd name="connsiteY26" fmla="*/ 1484344 h 1941544"/>
                    <a:gd name="connsiteX27" fmla="*/ 2466975 w 3295650"/>
                    <a:gd name="connsiteY27" fmla="*/ 1417669 h 1941544"/>
                    <a:gd name="connsiteX28" fmla="*/ 2505075 w 3295650"/>
                    <a:gd name="connsiteY28" fmla="*/ 1265269 h 1941544"/>
                    <a:gd name="connsiteX29" fmla="*/ 2581275 w 3295650"/>
                    <a:gd name="connsiteY29" fmla="*/ 1179544 h 1941544"/>
                    <a:gd name="connsiteX30" fmla="*/ 2752725 w 3295650"/>
                    <a:gd name="connsiteY30" fmla="*/ 1122394 h 1941544"/>
                    <a:gd name="connsiteX31" fmla="*/ 2962275 w 3295650"/>
                    <a:gd name="connsiteY31" fmla="*/ 1160494 h 1941544"/>
                    <a:gd name="connsiteX32" fmla="*/ 3105150 w 3295650"/>
                    <a:gd name="connsiteY32" fmla="*/ 1293844 h 1941544"/>
                    <a:gd name="connsiteX33" fmla="*/ 3238500 w 3295650"/>
                    <a:gd name="connsiteY33" fmla="*/ 1493869 h 1941544"/>
                    <a:gd name="connsiteX34" fmla="*/ 3295650 w 3295650"/>
                    <a:gd name="connsiteY34" fmla="*/ 1189069 h 1941544"/>
                    <a:gd name="connsiteX35" fmla="*/ 3286125 w 3295650"/>
                    <a:gd name="connsiteY35" fmla="*/ 969994 h 1941544"/>
                    <a:gd name="connsiteX36" fmla="*/ 3209925 w 3295650"/>
                    <a:gd name="connsiteY36" fmla="*/ 741394 h 1941544"/>
                    <a:gd name="connsiteX37" fmla="*/ 3143250 w 3295650"/>
                    <a:gd name="connsiteY37" fmla="*/ 588994 h 1941544"/>
                    <a:gd name="connsiteX38" fmla="*/ 2981481 w 3295650"/>
                    <a:gd name="connsiteY38" fmla="*/ 294498 h 1941544"/>
                    <a:gd name="connsiteX39" fmla="*/ 2321807 w 3295650"/>
                    <a:gd name="connsiteY39" fmla="*/ 0 h 1941544"/>
                    <a:gd name="connsiteX40" fmla="*/ 1473654 w 3295650"/>
                    <a:gd name="connsiteY40" fmla="*/ 141358 h 1941544"/>
                    <a:gd name="connsiteX41" fmla="*/ 1014238 w 3295650"/>
                    <a:gd name="connsiteY41" fmla="*/ 376955 h 1941544"/>
                    <a:gd name="connsiteX42" fmla="*/ 684400 w 3295650"/>
                    <a:gd name="connsiteY42" fmla="*/ 541874 h 1941544"/>
                    <a:gd name="connsiteX43" fmla="*/ 485775 w 3295650"/>
                    <a:gd name="connsiteY43" fmla="*/ 588994 h 1941544"/>
                    <a:gd name="connsiteX0" fmla="*/ 485775 w 3295650"/>
                    <a:gd name="connsiteY0" fmla="*/ 588994 h 1941544"/>
                    <a:gd name="connsiteX1" fmla="*/ 409575 w 3295650"/>
                    <a:gd name="connsiteY1" fmla="*/ 646144 h 1941544"/>
                    <a:gd name="connsiteX2" fmla="*/ 276225 w 3295650"/>
                    <a:gd name="connsiteY2" fmla="*/ 760444 h 1941544"/>
                    <a:gd name="connsiteX3" fmla="*/ 171450 w 3295650"/>
                    <a:gd name="connsiteY3" fmla="*/ 846169 h 1941544"/>
                    <a:gd name="connsiteX4" fmla="*/ 152400 w 3295650"/>
                    <a:gd name="connsiteY4" fmla="*/ 960469 h 1941544"/>
                    <a:gd name="connsiteX5" fmla="*/ 95250 w 3295650"/>
                    <a:gd name="connsiteY5" fmla="*/ 1055719 h 1941544"/>
                    <a:gd name="connsiteX6" fmla="*/ 76200 w 3295650"/>
                    <a:gd name="connsiteY6" fmla="*/ 1150969 h 1941544"/>
                    <a:gd name="connsiteX7" fmla="*/ 66675 w 3295650"/>
                    <a:gd name="connsiteY7" fmla="*/ 1246219 h 1941544"/>
                    <a:gd name="connsiteX8" fmla="*/ 19050 w 3295650"/>
                    <a:gd name="connsiteY8" fmla="*/ 1379569 h 1941544"/>
                    <a:gd name="connsiteX9" fmla="*/ 9525 w 3295650"/>
                    <a:gd name="connsiteY9" fmla="*/ 1541494 h 1941544"/>
                    <a:gd name="connsiteX10" fmla="*/ 0 w 3295650"/>
                    <a:gd name="connsiteY10" fmla="*/ 1636744 h 1941544"/>
                    <a:gd name="connsiteX11" fmla="*/ 66675 w 3295650"/>
                    <a:gd name="connsiteY11" fmla="*/ 1722469 h 1941544"/>
                    <a:gd name="connsiteX12" fmla="*/ 209550 w 3295650"/>
                    <a:gd name="connsiteY12" fmla="*/ 1779619 h 1941544"/>
                    <a:gd name="connsiteX13" fmla="*/ 209550 w 3295650"/>
                    <a:gd name="connsiteY13" fmla="*/ 1893919 h 1941544"/>
                    <a:gd name="connsiteX14" fmla="*/ 361950 w 3295650"/>
                    <a:gd name="connsiteY14" fmla="*/ 1941544 h 1941544"/>
                    <a:gd name="connsiteX15" fmla="*/ 533400 w 3295650"/>
                    <a:gd name="connsiteY15" fmla="*/ 1922494 h 1941544"/>
                    <a:gd name="connsiteX16" fmla="*/ 695325 w 3295650"/>
                    <a:gd name="connsiteY16" fmla="*/ 1855819 h 1941544"/>
                    <a:gd name="connsiteX17" fmla="*/ 800100 w 3295650"/>
                    <a:gd name="connsiteY17" fmla="*/ 1779619 h 1941544"/>
                    <a:gd name="connsiteX18" fmla="*/ 1019175 w 3295650"/>
                    <a:gd name="connsiteY18" fmla="*/ 1779619 h 1941544"/>
                    <a:gd name="connsiteX19" fmla="*/ 1266825 w 3295650"/>
                    <a:gd name="connsiteY19" fmla="*/ 1770094 h 1941544"/>
                    <a:gd name="connsiteX20" fmla="*/ 1476375 w 3295650"/>
                    <a:gd name="connsiteY20" fmla="*/ 1674844 h 1941544"/>
                    <a:gd name="connsiteX21" fmla="*/ 1543050 w 3295650"/>
                    <a:gd name="connsiteY21" fmla="*/ 1598644 h 1941544"/>
                    <a:gd name="connsiteX22" fmla="*/ 1685925 w 3295650"/>
                    <a:gd name="connsiteY22" fmla="*/ 1684369 h 1941544"/>
                    <a:gd name="connsiteX23" fmla="*/ 1943100 w 3295650"/>
                    <a:gd name="connsiteY23" fmla="*/ 1636744 h 1941544"/>
                    <a:gd name="connsiteX24" fmla="*/ 2085975 w 3295650"/>
                    <a:gd name="connsiteY24" fmla="*/ 1627219 h 1941544"/>
                    <a:gd name="connsiteX25" fmla="*/ 2286000 w 3295650"/>
                    <a:gd name="connsiteY25" fmla="*/ 1617694 h 1941544"/>
                    <a:gd name="connsiteX26" fmla="*/ 2476500 w 3295650"/>
                    <a:gd name="connsiteY26" fmla="*/ 1484344 h 1941544"/>
                    <a:gd name="connsiteX27" fmla="*/ 2466975 w 3295650"/>
                    <a:gd name="connsiteY27" fmla="*/ 1417669 h 1941544"/>
                    <a:gd name="connsiteX28" fmla="*/ 2505075 w 3295650"/>
                    <a:gd name="connsiteY28" fmla="*/ 1265269 h 1941544"/>
                    <a:gd name="connsiteX29" fmla="*/ 2581275 w 3295650"/>
                    <a:gd name="connsiteY29" fmla="*/ 1179544 h 1941544"/>
                    <a:gd name="connsiteX30" fmla="*/ 2752725 w 3295650"/>
                    <a:gd name="connsiteY30" fmla="*/ 1122394 h 1941544"/>
                    <a:gd name="connsiteX31" fmla="*/ 2962275 w 3295650"/>
                    <a:gd name="connsiteY31" fmla="*/ 1160494 h 1941544"/>
                    <a:gd name="connsiteX32" fmla="*/ 3105150 w 3295650"/>
                    <a:gd name="connsiteY32" fmla="*/ 1293844 h 1941544"/>
                    <a:gd name="connsiteX33" fmla="*/ 3238500 w 3295650"/>
                    <a:gd name="connsiteY33" fmla="*/ 1493869 h 1941544"/>
                    <a:gd name="connsiteX34" fmla="*/ 3295650 w 3295650"/>
                    <a:gd name="connsiteY34" fmla="*/ 1189069 h 1941544"/>
                    <a:gd name="connsiteX35" fmla="*/ 3286125 w 3295650"/>
                    <a:gd name="connsiteY35" fmla="*/ 969994 h 1941544"/>
                    <a:gd name="connsiteX36" fmla="*/ 3209925 w 3295650"/>
                    <a:gd name="connsiteY36" fmla="*/ 741394 h 1941544"/>
                    <a:gd name="connsiteX37" fmla="*/ 3143250 w 3295650"/>
                    <a:gd name="connsiteY37" fmla="*/ 588994 h 1941544"/>
                    <a:gd name="connsiteX38" fmla="*/ 2981481 w 3295650"/>
                    <a:gd name="connsiteY38" fmla="*/ 294498 h 1941544"/>
                    <a:gd name="connsiteX39" fmla="*/ 2628084 w 3295650"/>
                    <a:gd name="connsiteY39" fmla="*/ 141359 h 1941544"/>
                    <a:gd name="connsiteX40" fmla="*/ 2321807 w 3295650"/>
                    <a:gd name="connsiteY40" fmla="*/ 0 h 1941544"/>
                    <a:gd name="connsiteX41" fmla="*/ 1473654 w 3295650"/>
                    <a:gd name="connsiteY41" fmla="*/ 141358 h 1941544"/>
                    <a:gd name="connsiteX42" fmla="*/ 1014238 w 3295650"/>
                    <a:gd name="connsiteY42" fmla="*/ 376955 h 1941544"/>
                    <a:gd name="connsiteX43" fmla="*/ 684400 w 3295650"/>
                    <a:gd name="connsiteY43" fmla="*/ 541874 h 1941544"/>
                    <a:gd name="connsiteX44" fmla="*/ 485775 w 3295650"/>
                    <a:gd name="connsiteY44" fmla="*/ 588994 h 1941544"/>
                    <a:gd name="connsiteX0" fmla="*/ 485775 w 3295650"/>
                    <a:gd name="connsiteY0" fmla="*/ 588994 h 1941544"/>
                    <a:gd name="connsiteX1" fmla="*/ 409575 w 3295650"/>
                    <a:gd name="connsiteY1" fmla="*/ 646144 h 1941544"/>
                    <a:gd name="connsiteX2" fmla="*/ 276225 w 3295650"/>
                    <a:gd name="connsiteY2" fmla="*/ 760444 h 1941544"/>
                    <a:gd name="connsiteX3" fmla="*/ 171450 w 3295650"/>
                    <a:gd name="connsiteY3" fmla="*/ 846169 h 1941544"/>
                    <a:gd name="connsiteX4" fmla="*/ 152400 w 3295650"/>
                    <a:gd name="connsiteY4" fmla="*/ 960469 h 1941544"/>
                    <a:gd name="connsiteX5" fmla="*/ 95250 w 3295650"/>
                    <a:gd name="connsiteY5" fmla="*/ 1055719 h 1941544"/>
                    <a:gd name="connsiteX6" fmla="*/ 76200 w 3295650"/>
                    <a:gd name="connsiteY6" fmla="*/ 1150969 h 1941544"/>
                    <a:gd name="connsiteX7" fmla="*/ 66675 w 3295650"/>
                    <a:gd name="connsiteY7" fmla="*/ 1246219 h 1941544"/>
                    <a:gd name="connsiteX8" fmla="*/ 19050 w 3295650"/>
                    <a:gd name="connsiteY8" fmla="*/ 1379569 h 1941544"/>
                    <a:gd name="connsiteX9" fmla="*/ 9525 w 3295650"/>
                    <a:gd name="connsiteY9" fmla="*/ 1541494 h 1941544"/>
                    <a:gd name="connsiteX10" fmla="*/ 0 w 3295650"/>
                    <a:gd name="connsiteY10" fmla="*/ 1636744 h 1941544"/>
                    <a:gd name="connsiteX11" fmla="*/ 66675 w 3295650"/>
                    <a:gd name="connsiteY11" fmla="*/ 1722469 h 1941544"/>
                    <a:gd name="connsiteX12" fmla="*/ 209550 w 3295650"/>
                    <a:gd name="connsiteY12" fmla="*/ 1779619 h 1941544"/>
                    <a:gd name="connsiteX13" fmla="*/ 209550 w 3295650"/>
                    <a:gd name="connsiteY13" fmla="*/ 1893919 h 1941544"/>
                    <a:gd name="connsiteX14" fmla="*/ 361950 w 3295650"/>
                    <a:gd name="connsiteY14" fmla="*/ 1941544 h 1941544"/>
                    <a:gd name="connsiteX15" fmla="*/ 533400 w 3295650"/>
                    <a:gd name="connsiteY15" fmla="*/ 1922494 h 1941544"/>
                    <a:gd name="connsiteX16" fmla="*/ 695325 w 3295650"/>
                    <a:gd name="connsiteY16" fmla="*/ 1855819 h 1941544"/>
                    <a:gd name="connsiteX17" fmla="*/ 800100 w 3295650"/>
                    <a:gd name="connsiteY17" fmla="*/ 1779619 h 1941544"/>
                    <a:gd name="connsiteX18" fmla="*/ 1019175 w 3295650"/>
                    <a:gd name="connsiteY18" fmla="*/ 1779619 h 1941544"/>
                    <a:gd name="connsiteX19" fmla="*/ 1266825 w 3295650"/>
                    <a:gd name="connsiteY19" fmla="*/ 1770094 h 1941544"/>
                    <a:gd name="connsiteX20" fmla="*/ 1476375 w 3295650"/>
                    <a:gd name="connsiteY20" fmla="*/ 1674844 h 1941544"/>
                    <a:gd name="connsiteX21" fmla="*/ 1543050 w 3295650"/>
                    <a:gd name="connsiteY21" fmla="*/ 1598644 h 1941544"/>
                    <a:gd name="connsiteX22" fmla="*/ 1685925 w 3295650"/>
                    <a:gd name="connsiteY22" fmla="*/ 1684369 h 1941544"/>
                    <a:gd name="connsiteX23" fmla="*/ 1943100 w 3295650"/>
                    <a:gd name="connsiteY23" fmla="*/ 1636744 h 1941544"/>
                    <a:gd name="connsiteX24" fmla="*/ 2085975 w 3295650"/>
                    <a:gd name="connsiteY24" fmla="*/ 1627219 h 1941544"/>
                    <a:gd name="connsiteX25" fmla="*/ 2286000 w 3295650"/>
                    <a:gd name="connsiteY25" fmla="*/ 1617694 h 1941544"/>
                    <a:gd name="connsiteX26" fmla="*/ 2476500 w 3295650"/>
                    <a:gd name="connsiteY26" fmla="*/ 1484344 h 1941544"/>
                    <a:gd name="connsiteX27" fmla="*/ 2466975 w 3295650"/>
                    <a:gd name="connsiteY27" fmla="*/ 1417669 h 1941544"/>
                    <a:gd name="connsiteX28" fmla="*/ 2505075 w 3295650"/>
                    <a:gd name="connsiteY28" fmla="*/ 1265269 h 1941544"/>
                    <a:gd name="connsiteX29" fmla="*/ 2581275 w 3295650"/>
                    <a:gd name="connsiteY29" fmla="*/ 1179544 h 1941544"/>
                    <a:gd name="connsiteX30" fmla="*/ 2752725 w 3295650"/>
                    <a:gd name="connsiteY30" fmla="*/ 1122394 h 1941544"/>
                    <a:gd name="connsiteX31" fmla="*/ 2962275 w 3295650"/>
                    <a:gd name="connsiteY31" fmla="*/ 1160494 h 1941544"/>
                    <a:gd name="connsiteX32" fmla="*/ 3105150 w 3295650"/>
                    <a:gd name="connsiteY32" fmla="*/ 1293844 h 1941544"/>
                    <a:gd name="connsiteX33" fmla="*/ 3238500 w 3295650"/>
                    <a:gd name="connsiteY33" fmla="*/ 1493869 h 1941544"/>
                    <a:gd name="connsiteX34" fmla="*/ 3295650 w 3295650"/>
                    <a:gd name="connsiteY34" fmla="*/ 1189069 h 1941544"/>
                    <a:gd name="connsiteX35" fmla="*/ 3286125 w 3295650"/>
                    <a:gd name="connsiteY35" fmla="*/ 969994 h 1941544"/>
                    <a:gd name="connsiteX36" fmla="*/ 3209925 w 3295650"/>
                    <a:gd name="connsiteY36" fmla="*/ 741394 h 1941544"/>
                    <a:gd name="connsiteX37" fmla="*/ 3143250 w 3295650"/>
                    <a:gd name="connsiteY37" fmla="*/ 588994 h 1941544"/>
                    <a:gd name="connsiteX38" fmla="*/ 2981481 w 3295650"/>
                    <a:gd name="connsiteY38" fmla="*/ 294498 h 1941544"/>
                    <a:gd name="connsiteX39" fmla="*/ 2745883 w 3295650"/>
                    <a:gd name="connsiteY39" fmla="*/ 129579 h 1941544"/>
                    <a:gd name="connsiteX40" fmla="*/ 2321807 w 3295650"/>
                    <a:gd name="connsiteY40" fmla="*/ 0 h 1941544"/>
                    <a:gd name="connsiteX41" fmla="*/ 1473654 w 3295650"/>
                    <a:gd name="connsiteY41" fmla="*/ 141358 h 1941544"/>
                    <a:gd name="connsiteX42" fmla="*/ 1014238 w 3295650"/>
                    <a:gd name="connsiteY42" fmla="*/ 376955 h 1941544"/>
                    <a:gd name="connsiteX43" fmla="*/ 684400 w 3295650"/>
                    <a:gd name="connsiteY43" fmla="*/ 541874 h 1941544"/>
                    <a:gd name="connsiteX44" fmla="*/ 485775 w 3295650"/>
                    <a:gd name="connsiteY44" fmla="*/ 588994 h 1941544"/>
                    <a:gd name="connsiteX0" fmla="*/ 485775 w 3295650"/>
                    <a:gd name="connsiteY0" fmla="*/ 636114 h 1988664"/>
                    <a:gd name="connsiteX1" fmla="*/ 409575 w 3295650"/>
                    <a:gd name="connsiteY1" fmla="*/ 693264 h 1988664"/>
                    <a:gd name="connsiteX2" fmla="*/ 276225 w 3295650"/>
                    <a:gd name="connsiteY2" fmla="*/ 807564 h 1988664"/>
                    <a:gd name="connsiteX3" fmla="*/ 171450 w 3295650"/>
                    <a:gd name="connsiteY3" fmla="*/ 893289 h 1988664"/>
                    <a:gd name="connsiteX4" fmla="*/ 152400 w 3295650"/>
                    <a:gd name="connsiteY4" fmla="*/ 1007589 h 1988664"/>
                    <a:gd name="connsiteX5" fmla="*/ 95250 w 3295650"/>
                    <a:gd name="connsiteY5" fmla="*/ 1102839 h 1988664"/>
                    <a:gd name="connsiteX6" fmla="*/ 76200 w 3295650"/>
                    <a:gd name="connsiteY6" fmla="*/ 1198089 h 1988664"/>
                    <a:gd name="connsiteX7" fmla="*/ 66675 w 3295650"/>
                    <a:gd name="connsiteY7" fmla="*/ 1293339 h 1988664"/>
                    <a:gd name="connsiteX8" fmla="*/ 19050 w 3295650"/>
                    <a:gd name="connsiteY8" fmla="*/ 1426689 h 1988664"/>
                    <a:gd name="connsiteX9" fmla="*/ 9525 w 3295650"/>
                    <a:gd name="connsiteY9" fmla="*/ 1588614 h 1988664"/>
                    <a:gd name="connsiteX10" fmla="*/ 0 w 3295650"/>
                    <a:gd name="connsiteY10" fmla="*/ 1683864 h 1988664"/>
                    <a:gd name="connsiteX11" fmla="*/ 66675 w 3295650"/>
                    <a:gd name="connsiteY11" fmla="*/ 1769589 h 1988664"/>
                    <a:gd name="connsiteX12" fmla="*/ 209550 w 3295650"/>
                    <a:gd name="connsiteY12" fmla="*/ 1826739 h 1988664"/>
                    <a:gd name="connsiteX13" fmla="*/ 209550 w 3295650"/>
                    <a:gd name="connsiteY13" fmla="*/ 1941039 h 1988664"/>
                    <a:gd name="connsiteX14" fmla="*/ 361950 w 3295650"/>
                    <a:gd name="connsiteY14" fmla="*/ 1988664 h 1988664"/>
                    <a:gd name="connsiteX15" fmla="*/ 533400 w 3295650"/>
                    <a:gd name="connsiteY15" fmla="*/ 1969614 h 1988664"/>
                    <a:gd name="connsiteX16" fmla="*/ 695325 w 3295650"/>
                    <a:gd name="connsiteY16" fmla="*/ 1902939 h 1988664"/>
                    <a:gd name="connsiteX17" fmla="*/ 800100 w 3295650"/>
                    <a:gd name="connsiteY17" fmla="*/ 1826739 h 1988664"/>
                    <a:gd name="connsiteX18" fmla="*/ 1019175 w 3295650"/>
                    <a:gd name="connsiteY18" fmla="*/ 1826739 h 1988664"/>
                    <a:gd name="connsiteX19" fmla="*/ 1266825 w 3295650"/>
                    <a:gd name="connsiteY19" fmla="*/ 1817214 h 1988664"/>
                    <a:gd name="connsiteX20" fmla="*/ 1476375 w 3295650"/>
                    <a:gd name="connsiteY20" fmla="*/ 1721964 h 1988664"/>
                    <a:gd name="connsiteX21" fmla="*/ 1543050 w 3295650"/>
                    <a:gd name="connsiteY21" fmla="*/ 1645764 h 1988664"/>
                    <a:gd name="connsiteX22" fmla="*/ 1685925 w 3295650"/>
                    <a:gd name="connsiteY22" fmla="*/ 1731489 h 1988664"/>
                    <a:gd name="connsiteX23" fmla="*/ 1943100 w 3295650"/>
                    <a:gd name="connsiteY23" fmla="*/ 1683864 h 1988664"/>
                    <a:gd name="connsiteX24" fmla="*/ 2085975 w 3295650"/>
                    <a:gd name="connsiteY24" fmla="*/ 1674339 h 1988664"/>
                    <a:gd name="connsiteX25" fmla="*/ 2286000 w 3295650"/>
                    <a:gd name="connsiteY25" fmla="*/ 1664814 h 1988664"/>
                    <a:gd name="connsiteX26" fmla="*/ 2476500 w 3295650"/>
                    <a:gd name="connsiteY26" fmla="*/ 1531464 h 1988664"/>
                    <a:gd name="connsiteX27" fmla="*/ 2466975 w 3295650"/>
                    <a:gd name="connsiteY27" fmla="*/ 1464789 h 1988664"/>
                    <a:gd name="connsiteX28" fmla="*/ 2505075 w 3295650"/>
                    <a:gd name="connsiteY28" fmla="*/ 1312389 h 1988664"/>
                    <a:gd name="connsiteX29" fmla="*/ 2581275 w 3295650"/>
                    <a:gd name="connsiteY29" fmla="*/ 1226664 h 1988664"/>
                    <a:gd name="connsiteX30" fmla="*/ 2752725 w 3295650"/>
                    <a:gd name="connsiteY30" fmla="*/ 1169514 h 1988664"/>
                    <a:gd name="connsiteX31" fmla="*/ 2962275 w 3295650"/>
                    <a:gd name="connsiteY31" fmla="*/ 1207614 h 1988664"/>
                    <a:gd name="connsiteX32" fmla="*/ 3105150 w 3295650"/>
                    <a:gd name="connsiteY32" fmla="*/ 1340964 h 1988664"/>
                    <a:gd name="connsiteX33" fmla="*/ 3238500 w 3295650"/>
                    <a:gd name="connsiteY33" fmla="*/ 1540989 h 1988664"/>
                    <a:gd name="connsiteX34" fmla="*/ 3295650 w 3295650"/>
                    <a:gd name="connsiteY34" fmla="*/ 1236189 h 1988664"/>
                    <a:gd name="connsiteX35" fmla="*/ 3286125 w 3295650"/>
                    <a:gd name="connsiteY35" fmla="*/ 1017114 h 1988664"/>
                    <a:gd name="connsiteX36" fmla="*/ 3209925 w 3295650"/>
                    <a:gd name="connsiteY36" fmla="*/ 788514 h 1988664"/>
                    <a:gd name="connsiteX37" fmla="*/ 3143250 w 3295650"/>
                    <a:gd name="connsiteY37" fmla="*/ 636114 h 1988664"/>
                    <a:gd name="connsiteX38" fmla="*/ 2981481 w 3295650"/>
                    <a:gd name="connsiteY38" fmla="*/ 341618 h 1988664"/>
                    <a:gd name="connsiteX39" fmla="*/ 2745883 w 3295650"/>
                    <a:gd name="connsiteY39" fmla="*/ 176699 h 1988664"/>
                    <a:gd name="connsiteX40" fmla="*/ 2463165 w 3295650"/>
                    <a:gd name="connsiteY40" fmla="*/ 0 h 1988664"/>
                    <a:gd name="connsiteX41" fmla="*/ 1473654 w 3295650"/>
                    <a:gd name="connsiteY41" fmla="*/ 188478 h 1988664"/>
                    <a:gd name="connsiteX42" fmla="*/ 1014238 w 3295650"/>
                    <a:gd name="connsiteY42" fmla="*/ 424075 h 1988664"/>
                    <a:gd name="connsiteX43" fmla="*/ 684400 w 3295650"/>
                    <a:gd name="connsiteY43" fmla="*/ 588994 h 1988664"/>
                    <a:gd name="connsiteX44" fmla="*/ 485775 w 3295650"/>
                    <a:gd name="connsiteY44" fmla="*/ 636114 h 1988664"/>
                    <a:gd name="connsiteX0" fmla="*/ 485775 w 3295650"/>
                    <a:gd name="connsiteY0" fmla="*/ 636114 h 1988664"/>
                    <a:gd name="connsiteX1" fmla="*/ 409575 w 3295650"/>
                    <a:gd name="connsiteY1" fmla="*/ 693264 h 1988664"/>
                    <a:gd name="connsiteX2" fmla="*/ 276225 w 3295650"/>
                    <a:gd name="connsiteY2" fmla="*/ 807564 h 1988664"/>
                    <a:gd name="connsiteX3" fmla="*/ 171450 w 3295650"/>
                    <a:gd name="connsiteY3" fmla="*/ 893289 h 1988664"/>
                    <a:gd name="connsiteX4" fmla="*/ 152400 w 3295650"/>
                    <a:gd name="connsiteY4" fmla="*/ 1007589 h 1988664"/>
                    <a:gd name="connsiteX5" fmla="*/ 95250 w 3295650"/>
                    <a:gd name="connsiteY5" fmla="*/ 1102839 h 1988664"/>
                    <a:gd name="connsiteX6" fmla="*/ 76200 w 3295650"/>
                    <a:gd name="connsiteY6" fmla="*/ 1198089 h 1988664"/>
                    <a:gd name="connsiteX7" fmla="*/ 66675 w 3295650"/>
                    <a:gd name="connsiteY7" fmla="*/ 1293339 h 1988664"/>
                    <a:gd name="connsiteX8" fmla="*/ 19050 w 3295650"/>
                    <a:gd name="connsiteY8" fmla="*/ 1426689 h 1988664"/>
                    <a:gd name="connsiteX9" fmla="*/ 9525 w 3295650"/>
                    <a:gd name="connsiteY9" fmla="*/ 1588614 h 1988664"/>
                    <a:gd name="connsiteX10" fmla="*/ 0 w 3295650"/>
                    <a:gd name="connsiteY10" fmla="*/ 1683864 h 1988664"/>
                    <a:gd name="connsiteX11" fmla="*/ 66675 w 3295650"/>
                    <a:gd name="connsiteY11" fmla="*/ 1769589 h 1988664"/>
                    <a:gd name="connsiteX12" fmla="*/ 209550 w 3295650"/>
                    <a:gd name="connsiteY12" fmla="*/ 1826739 h 1988664"/>
                    <a:gd name="connsiteX13" fmla="*/ 209550 w 3295650"/>
                    <a:gd name="connsiteY13" fmla="*/ 1941039 h 1988664"/>
                    <a:gd name="connsiteX14" fmla="*/ 361950 w 3295650"/>
                    <a:gd name="connsiteY14" fmla="*/ 1988664 h 1988664"/>
                    <a:gd name="connsiteX15" fmla="*/ 533400 w 3295650"/>
                    <a:gd name="connsiteY15" fmla="*/ 1969614 h 1988664"/>
                    <a:gd name="connsiteX16" fmla="*/ 695325 w 3295650"/>
                    <a:gd name="connsiteY16" fmla="*/ 1902939 h 1988664"/>
                    <a:gd name="connsiteX17" fmla="*/ 800100 w 3295650"/>
                    <a:gd name="connsiteY17" fmla="*/ 1826739 h 1988664"/>
                    <a:gd name="connsiteX18" fmla="*/ 1019175 w 3295650"/>
                    <a:gd name="connsiteY18" fmla="*/ 1826739 h 1988664"/>
                    <a:gd name="connsiteX19" fmla="*/ 1266825 w 3295650"/>
                    <a:gd name="connsiteY19" fmla="*/ 1817214 h 1988664"/>
                    <a:gd name="connsiteX20" fmla="*/ 1476375 w 3295650"/>
                    <a:gd name="connsiteY20" fmla="*/ 1721964 h 1988664"/>
                    <a:gd name="connsiteX21" fmla="*/ 1543050 w 3295650"/>
                    <a:gd name="connsiteY21" fmla="*/ 1645764 h 1988664"/>
                    <a:gd name="connsiteX22" fmla="*/ 1685925 w 3295650"/>
                    <a:gd name="connsiteY22" fmla="*/ 1731489 h 1988664"/>
                    <a:gd name="connsiteX23" fmla="*/ 1943100 w 3295650"/>
                    <a:gd name="connsiteY23" fmla="*/ 1683864 h 1988664"/>
                    <a:gd name="connsiteX24" fmla="*/ 2085975 w 3295650"/>
                    <a:gd name="connsiteY24" fmla="*/ 1674339 h 1988664"/>
                    <a:gd name="connsiteX25" fmla="*/ 2286000 w 3295650"/>
                    <a:gd name="connsiteY25" fmla="*/ 1664814 h 1988664"/>
                    <a:gd name="connsiteX26" fmla="*/ 2476500 w 3295650"/>
                    <a:gd name="connsiteY26" fmla="*/ 1531464 h 1988664"/>
                    <a:gd name="connsiteX27" fmla="*/ 2466975 w 3295650"/>
                    <a:gd name="connsiteY27" fmla="*/ 1464789 h 1988664"/>
                    <a:gd name="connsiteX28" fmla="*/ 2505075 w 3295650"/>
                    <a:gd name="connsiteY28" fmla="*/ 1312389 h 1988664"/>
                    <a:gd name="connsiteX29" fmla="*/ 2581275 w 3295650"/>
                    <a:gd name="connsiteY29" fmla="*/ 1226664 h 1988664"/>
                    <a:gd name="connsiteX30" fmla="*/ 2752725 w 3295650"/>
                    <a:gd name="connsiteY30" fmla="*/ 1169514 h 1988664"/>
                    <a:gd name="connsiteX31" fmla="*/ 2962275 w 3295650"/>
                    <a:gd name="connsiteY31" fmla="*/ 1207614 h 1988664"/>
                    <a:gd name="connsiteX32" fmla="*/ 3105150 w 3295650"/>
                    <a:gd name="connsiteY32" fmla="*/ 1340964 h 1988664"/>
                    <a:gd name="connsiteX33" fmla="*/ 3238500 w 3295650"/>
                    <a:gd name="connsiteY33" fmla="*/ 1540989 h 1988664"/>
                    <a:gd name="connsiteX34" fmla="*/ 3295650 w 3295650"/>
                    <a:gd name="connsiteY34" fmla="*/ 1236189 h 1988664"/>
                    <a:gd name="connsiteX35" fmla="*/ 3286125 w 3295650"/>
                    <a:gd name="connsiteY35" fmla="*/ 1017114 h 1988664"/>
                    <a:gd name="connsiteX36" fmla="*/ 3209925 w 3295650"/>
                    <a:gd name="connsiteY36" fmla="*/ 788514 h 1988664"/>
                    <a:gd name="connsiteX37" fmla="*/ 3143250 w 3295650"/>
                    <a:gd name="connsiteY37" fmla="*/ 636114 h 1988664"/>
                    <a:gd name="connsiteX38" fmla="*/ 2981481 w 3295650"/>
                    <a:gd name="connsiteY38" fmla="*/ 341618 h 1988664"/>
                    <a:gd name="connsiteX39" fmla="*/ 2745883 w 3295650"/>
                    <a:gd name="connsiteY39" fmla="*/ 176699 h 1988664"/>
                    <a:gd name="connsiteX40" fmla="*/ 2463165 w 3295650"/>
                    <a:gd name="connsiteY40" fmla="*/ 0 h 1988664"/>
                    <a:gd name="connsiteX41" fmla="*/ 2251127 w 3295650"/>
                    <a:gd name="connsiteY41" fmla="*/ 11780 h 1988664"/>
                    <a:gd name="connsiteX42" fmla="*/ 1473654 w 3295650"/>
                    <a:gd name="connsiteY42" fmla="*/ 188478 h 1988664"/>
                    <a:gd name="connsiteX43" fmla="*/ 1014238 w 3295650"/>
                    <a:gd name="connsiteY43" fmla="*/ 424075 h 1988664"/>
                    <a:gd name="connsiteX44" fmla="*/ 684400 w 3295650"/>
                    <a:gd name="connsiteY44" fmla="*/ 588994 h 1988664"/>
                    <a:gd name="connsiteX45" fmla="*/ 485775 w 3295650"/>
                    <a:gd name="connsiteY45" fmla="*/ 636114 h 1988664"/>
                    <a:gd name="connsiteX0" fmla="*/ 485775 w 3295650"/>
                    <a:gd name="connsiteY0" fmla="*/ 706793 h 2059343"/>
                    <a:gd name="connsiteX1" fmla="*/ 409575 w 3295650"/>
                    <a:gd name="connsiteY1" fmla="*/ 763943 h 2059343"/>
                    <a:gd name="connsiteX2" fmla="*/ 276225 w 3295650"/>
                    <a:gd name="connsiteY2" fmla="*/ 878243 h 2059343"/>
                    <a:gd name="connsiteX3" fmla="*/ 171450 w 3295650"/>
                    <a:gd name="connsiteY3" fmla="*/ 963968 h 2059343"/>
                    <a:gd name="connsiteX4" fmla="*/ 152400 w 3295650"/>
                    <a:gd name="connsiteY4" fmla="*/ 1078268 h 2059343"/>
                    <a:gd name="connsiteX5" fmla="*/ 95250 w 3295650"/>
                    <a:gd name="connsiteY5" fmla="*/ 1173518 h 2059343"/>
                    <a:gd name="connsiteX6" fmla="*/ 76200 w 3295650"/>
                    <a:gd name="connsiteY6" fmla="*/ 1268768 h 2059343"/>
                    <a:gd name="connsiteX7" fmla="*/ 66675 w 3295650"/>
                    <a:gd name="connsiteY7" fmla="*/ 1364018 h 2059343"/>
                    <a:gd name="connsiteX8" fmla="*/ 19050 w 3295650"/>
                    <a:gd name="connsiteY8" fmla="*/ 1497368 h 2059343"/>
                    <a:gd name="connsiteX9" fmla="*/ 9525 w 3295650"/>
                    <a:gd name="connsiteY9" fmla="*/ 1659293 h 2059343"/>
                    <a:gd name="connsiteX10" fmla="*/ 0 w 3295650"/>
                    <a:gd name="connsiteY10" fmla="*/ 1754543 h 2059343"/>
                    <a:gd name="connsiteX11" fmla="*/ 66675 w 3295650"/>
                    <a:gd name="connsiteY11" fmla="*/ 1840268 h 2059343"/>
                    <a:gd name="connsiteX12" fmla="*/ 209550 w 3295650"/>
                    <a:gd name="connsiteY12" fmla="*/ 1897418 h 2059343"/>
                    <a:gd name="connsiteX13" fmla="*/ 209550 w 3295650"/>
                    <a:gd name="connsiteY13" fmla="*/ 2011718 h 2059343"/>
                    <a:gd name="connsiteX14" fmla="*/ 361950 w 3295650"/>
                    <a:gd name="connsiteY14" fmla="*/ 2059343 h 2059343"/>
                    <a:gd name="connsiteX15" fmla="*/ 533400 w 3295650"/>
                    <a:gd name="connsiteY15" fmla="*/ 2040293 h 2059343"/>
                    <a:gd name="connsiteX16" fmla="*/ 695325 w 3295650"/>
                    <a:gd name="connsiteY16" fmla="*/ 1973618 h 2059343"/>
                    <a:gd name="connsiteX17" fmla="*/ 800100 w 3295650"/>
                    <a:gd name="connsiteY17" fmla="*/ 1897418 h 2059343"/>
                    <a:gd name="connsiteX18" fmla="*/ 1019175 w 3295650"/>
                    <a:gd name="connsiteY18" fmla="*/ 1897418 h 2059343"/>
                    <a:gd name="connsiteX19" fmla="*/ 1266825 w 3295650"/>
                    <a:gd name="connsiteY19" fmla="*/ 1887893 h 2059343"/>
                    <a:gd name="connsiteX20" fmla="*/ 1476375 w 3295650"/>
                    <a:gd name="connsiteY20" fmla="*/ 1792643 h 2059343"/>
                    <a:gd name="connsiteX21" fmla="*/ 1543050 w 3295650"/>
                    <a:gd name="connsiteY21" fmla="*/ 1716443 h 2059343"/>
                    <a:gd name="connsiteX22" fmla="*/ 1685925 w 3295650"/>
                    <a:gd name="connsiteY22" fmla="*/ 1802168 h 2059343"/>
                    <a:gd name="connsiteX23" fmla="*/ 1943100 w 3295650"/>
                    <a:gd name="connsiteY23" fmla="*/ 1754543 h 2059343"/>
                    <a:gd name="connsiteX24" fmla="*/ 2085975 w 3295650"/>
                    <a:gd name="connsiteY24" fmla="*/ 1745018 h 2059343"/>
                    <a:gd name="connsiteX25" fmla="*/ 2286000 w 3295650"/>
                    <a:gd name="connsiteY25" fmla="*/ 1735493 h 2059343"/>
                    <a:gd name="connsiteX26" fmla="*/ 2476500 w 3295650"/>
                    <a:gd name="connsiteY26" fmla="*/ 1602143 h 2059343"/>
                    <a:gd name="connsiteX27" fmla="*/ 2466975 w 3295650"/>
                    <a:gd name="connsiteY27" fmla="*/ 1535468 h 2059343"/>
                    <a:gd name="connsiteX28" fmla="*/ 2505075 w 3295650"/>
                    <a:gd name="connsiteY28" fmla="*/ 1383068 h 2059343"/>
                    <a:gd name="connsiteX29" fmla="*/ 2581275 w 3295650"/>
                    <a:gd name="connsiteY29" fmla="*/ 1297343 h 2059343"/>
                    <a:gd name="connsiteX30" fmla="*/ 2752725 w 3295650"/>
                    <a:gd name="connsiteY30" fmla="*/ 1240193 h 2059343"/>
                    <a:gd name="connsiteX31" fmla="*/ 2962275 w 3295650"/>
                    <a:gd name="connsiteY31" fmla="*/ 1278293 h 2059343"/>
                    <a:gd name="connsiteX32" fmla="*/ 3105150 w 3295650"/>
                    <a:gd name="connsiteY32" fmla="*/ 1411643 h 2059343"/>
                    <a:gd name="connsiteX33" fmla="*/ 3238500 w 3295650"/>
                    <a:gd name="connsiteY33" fmla="*/ 1611668 h 2059343"/>
                    <a:gd name="connsiteX34" fmla="*/ 3295650 w 3295650"/>
                    <a:gd name="connsiteY34" fmla="*/ 1306868 h 2059343"/>
                    <a:gd name="connsiteX35" fmla="*/ 3286125 w 3295650"/>
                    <a:gd name="connsiteY35" fmla="*/ 1087793 h 2059343"/>
                    <a:gd name="connsiteX36" fmla="*/ 3209925 w 3295650"/>
                    <a:gd name="connsiteY36" fmla="*/ 859193 h 2059343"/>
                    <a:gd name="connsiteX37" fmla="*/ 3143250 w 3295650"/>
                    <a:gd name="connsiteY37" fmla="*/ 706793 h 2059343"/>
                    <a:gd name="connsiteX38" fmla="*/ 2981481 w 3295650"/>
                    <a:gd name="connsiteY38" fmla="*/ 412297 h 2059343"/>
                    <a:gd name="connsiteX39" fmla="*/ 2745883 w 3295650"/>
                    <a:gd name="connsiteY39" fmla="*/ 247378 h 2059343"/>
                    <a:gd name="connsiteX40" fmla="*/ 2463165 w 3295650"/>
                    <a:gd name="connsiteY40" fmla="*/ 70679 h 2059343"/>
                    <a:gd name="connsiteX41" fmla="*/ 2168668 w 3295650"/>
                    <a:gd name="connsiteY41" fmla="*/ 0 h 2059343"/>
                    <a:gd name="connsiteX42" fmla="*/ 1473654 w 3295650"/>
                    <a:gd name="connsiteY42" fmla="*/ 259157 h 2059343"/>
                    <a:gd name="connsiteX43" fmla="*/ 1014238 w 3295650"/>
                    <a:gd name="connsiteY43" fmla="*/ 494754 h 2059343"/>
                    <a:gd name="connsiteX44" fmla="*/ 684400 w 3295650"/>
                    <a:gd name="connsiteY44" fmla="*/ 659673 h 2059343"/>
                    <a:gd name="connsiteX45" fmla="*/ 485775 w 3295650"/>
                    <a:gd name="connsiteY45" fmla="*/ 706793 h 2059343"/>
                    <a:gd name="connsiteX0" fmla="*/ 485775 w 3295650"/>
                    <a:gd name="connsiteY0" fmla="*/ 706793 h 2059343"/>
                    <a:gd name="connsiteX1" fmla="*/ 409575 w 3295650"/>
                    <a:gd name="connsiteY1" fmla="*/ 763943 h 2059343"/>
                    <a:gd name="connsiteX2" fmla="*/ 276225 w 3295650"/>
                    <a:gd name="connsiteY2" fmla="*/ 878243 h 2059343"/>
                    <a:gd name="connsiteX3" fmla="*/ 171450 w 3295650"/>
                    <a:gd name="connsiteY3" fmla="*/ 963968 h 2059343"/>
                    <a:gd name="connsiteX4" fmla="*/ 152400 w 3295650"/>
                    <a:gd name="connsiteY4" fmla="*/ 1078268 h 2059343"/>
                    <a:gd name="connsiteX5" fmla="*/ 95250 w 3295650"/>
                    <a:gd name="connsiteY5" fmla="*/ 1173518 h 2059343"/>
                    <a:gd name="connsiteX6" fmla="*/ 76200 w 3295650"/>
                    <a:gd name="connsiteY6" fmla="*/ 1268768 h 2059343"/>
                    <a:gd name="connsiteX7" fmla="*/ 66675 w 3295650"/>
                    <a:gd name="connsiteY7" fmla="*/ 1364018 h 2059343"/>
                    <a:gd name="connsiteX8" fmla="*/ 19050 w 3295650"/>
                    <a:gd name="connsiteY8" fmla="*/ 1497368 h 2059343"/>
                    <a:gd name="connsiteX9" fmla="*/ 9525 w 3295650"/>
                    <a:gd name="connsiteY9" fmla="*/ 1659293 h 2059343"/>
                    <a:gd name="connsiteX10" fmla="*/ 0 w 3295650"/>
                    <a:gd name="connsiteY10" fmla="*/ 1754543 h 2059343"/>
                    <a:gd name="connsiteX11" fmla="*/ 66675 w 3295650"/>
                    <a:gd name="connsiteY11" fmla="*/ 1840268 h 2059343"/>
                    <a:gd name="connsiteX12" fmla="*/ 209550 w 3295650"/>
                    <a:gd name="connsiteY12" fmla="*/ 1897418 h 2059343"/>
                    <a:gd name="connsiteX13" fmla="*/ 209550 w 3295650"/>
                    <a:gd name="connsiteY13" fmla="*/ 2011718 h 2059343"/>
                    <a:gd name="connsiteX14" fmla="*/ 361950 w 3295650"/>
                    <a:gd name="connsiteY14" fmla="*/ 2059343 h 2059343"/>
                    <a:gd name="connsiteX15" fmla="*/ 533400 w 3295650"/>
                    <a:gd name="connsiteY15" fmla="*/ 2040293 h 2059343"/>
                    <a:gd name="connsiteX16" fmla="*/ 695325 w 3295650"/>
                    <a:gd name="connsiteY16" fmla="*/ 1973618 h 2059343"/>
                    <a:gd name="connsiteX17" fmla="*/ 800100 w 3295650"/>
                    <a:gd name="connsiteY17" fmla="*/ 1897418 h 2059343"/>
                    <a:gd name="connsiteX18" fmla="*/ 1019175 w 3295650"/>
                    <a:gd name="connsiteY18" fmla="*/ 1897418 h 2059343"/>
                    <a:gd name="connsiteX19" fmla="*/ 1266825 w 3295650"/>
                    <a:gd name="connsiteY19" fmla="*/ 1887893 h 2059343"/>
                    <a:gd name="connsiteX20" fmla="*/ 1476375 w 3295650"/>
                    <a:gd name="connsiteY20" fmla="*/ 1792643 h 2059343"/>
                    <a:gd name="connsiteX21" fmla="*/ 1543050 w 3295650"/>
                    <a:gd name="connsiteY21" fmla="*/ 1716443 h 2059343"/>
                    <a:gd name="connsiteX22" fmla="*/ 1685925 w 3295650"/>
                    <a:gd name="connsiteY22" fmla="*/ 1802168 h 2059343"/>
                    <a:gd name="connsiteX23" fmla="*/ 1943100 w 3295650"/>
                    <a:gd name="connsiteY23" fmla="*/ 1754543 h 2059343"/>
                    <a:gd name="connsiteX24" fmla="*/ 2085975 w 3295650"/>
                    <a:gd name="connsiteY24" fmla="*/ 1745018 h 2059343"/>
                    <a:gd name="connsiteX25" fmla="*/ 2286000 w 3295650"/>
                    <a:gd name="connsiteY25" fmla="*/ 1735493 h 2059343"/>
                    <a:gd name="connsiteX26" fmla="*/ 2476500 w 3295650"/>
                    <a:gd name="connsiteY26" fmla="*/ 1602143 h 2059343"/>
                    <a:gd name="connsiteX27" fmla="*/ 2466975 w 3295650"/>
                    <a:gd name="connsiteY27" fmla="*/ 1535468 h 2059343"/>
                    <a:gd name="connsiteX28" fmla="*/ 2505075 w 3295650"/>
                    <a:gd name="connsiteY28" fmla="*/ 1383068 h 2059343"/>
                    <a:gd name="connsiteX29" fmla="*/ 2581275 w 3295650"/>
                    <a:gd name="connsiteY29" fmla="*/ 1297343 h 2059343"/>
                    <a:gd name="connsiteX30" fmla="*/ 2752725 w 3295650"/>
                    <a:gd name="connsiteY30" fmla="*/ 1240193 h 2059343"/>
                    <a:gd name="connsiteX31" fmla="*/ 2962275 w 3295650"/>
                    <a:gd name="connsiteY31" fmla="*/ 1278293 h 2059343"/>
                    <a:gd name="connsiteX32" fmla="*/ 3105150 w 3295650"/>
                    <a:gd name="connsiteY32" fmla="*/ 1411643 h 2059343"/>
                    <a:gd name="connsiteX33" fmla="*/ 3238500 w 3295650"/>
                    <a:gd name="connsiteY33" fmla="*/ 1611668 h 2059343"/>
                    <a:gd name="connsiteX34" fmla="*/ 3295650 w 3295650"/>
                    <a:gd name="connsiteY34" fmla="*/ 1306868 h 2059343"/>
                    <a:gd name="connsiteX35" fmla="*/ 3286125 w 3295650"/>
                    <a:gd name="connsiteY35" fmla="*/ 1087793 h 2059343"/>
                    <a:gd name="connsiteX36" fmla="*/ 3209925 w 3295650"/>
                    <a:gd name="connsiteY36" fmla="*/ 859193 h 2059343"/>
                    <a:gd name="connsiteX37" fmla="*/ 3143250 w 3295650"/>
                    <a:gd name="connsiteY37" fmla="*/ 706793 h 2059343"/>
                    <a:gd name="connsiteX38" fmla="*/ 2981481 w 3295650"/>
                    <a:gd name="connsiteY38" fmla="*/ 412297 h 2059343"/>
                    <a:gd name="connsiteX39" fmla="*/ 2745883 w 3295650"/>
                    <a:gd name="connsiteY39" fmla="*/ 247378 h 2059343"/>
                    <a:gd name="connsiteX40" fmla="*/ 2463165 w 3295650"/>
                    <a:gd name="connsiteY40" fmla="*/ 70679 h 2059343"/>
                    <a:gd name="connsiteX41" fmla="*/ 2168668 w 3295650"/>
                    <a:gd name="connsiteY41" fmla="*/ 0 h 2059343"/>
                    <a:gd name="connsiteX42" fmla="*/ 1779931 w 3295650"/>
                    <a:gd name="connsiteY42" fmla="*/ 141359 h 2059343"/>
                    <a:gd name="connsiteX43" fmla="*/ 1473654 w 3295650"/>
                    <a:gd name="connsiteY43" fmla="*/ 259157 h 2059343"/>
                    <a:gd name="connsiteX44" fmla="*/ 1014238 w 3295650"/>
                    <a:gd name="connsiteY44" fmla="*/ 494754 h 2059343"/>
                    <a:gd name="connsiteX45" fmla="*/ 684400 w 3295650"/>
                    <a:gd name="connsiteY45" fmla="*/ 659673 h 2059343"/>
                    <a:gd name="connsiteX46" fmla="*/ 485775 w 3295650"/>
                    <a:gd name="connsiteY46" fmla="*/ 706793 h 2059343"/>
                    <a:gd name="connsiteX0" fmla="*/ 485775 w 3295650"/>
                    <a:gd name="connsiteY0" fmla="*/ 706793 h 2059343"/>
                    <a:gd name="connsiteX1" fmla="*/ 409575 w 3295650"/>
                    <a:gd name="connsiteY1" fmla="*/ 763943 h 2059343"/>
                    <a:gd name="connsiteX2" fmla="*/ 276225 w 3295650"/>
                    <a:gd name="connsiteY2" fmla="*/ 878243 h 2059343"/>
                    <a:gd name="connsiteX3" fmla="*/ 171450 w 3295650"/>
                    <a:gd name="connsiteY3" fmla="*/ 963968 h 2059343"/>
                    <a:gd name="connsiteX4" fmla="*/ 152400 w 3295650"/>
                    <a:gd name="connsiteY4" fmla="*/ 1078268 h 2059343"/>
                    <a:gd name="connsiteX5" fmla="*/ 95250 w 3295650"/>
                    <a:gd name="connsiteY5" fmla="*/ 1173518 h 2059343"/>
                    <a:gd name="connsiteX6" fmla="*/ 76200 w 3295650"/>
                    <a:gd name="connsiteY6" fmla="*/ 1268768 h 2059343"/>
                    <a:gd name="connsiteX7" fmla="*/ 66675 w 3295650"/>
                    <a:gd name="connsiteY7" fmla="*/ 1364018 h 2059343"/>
                    <a:gd name="connsiteX8" fmla="*/ 19050 w 3295650"/>
                    <a:gd name="connsiteY8" fmla="*/ 1497368 h 2059343"/>
                    <a:gd name="connsiteX9" fmla="*/ 9525 w 3295650"/>
                    <a:gd name="connsiteY9" fmla="*/ 1659293 h 2059343"/>
                    <a:gd name="connsiteX10" fmla="*/ 0 w 3295650"/>
                    <a:gd name="connsiteY10" fmla="*/ 1754543 h 2059343"/>
                    <a:gd name="connsiteX11" fmla="*/ 66675 w 3295650"/>
                    <a:gd name="connsiteY11" fmla="*/ 1840268 h 2059343"/>
                    <a:gd name="connsiteX12" fmla="*/ 209550 w 3295650"/>
                    <a:gd name="connsiteY12" fmla="*/ 1897418 h 2059343"/>
                    <a:gd name="connsiteX13" fmla="*/ 209550 w 3295650"/>
                    <a:gd name="connsiteY13" fmla="*/ 2011718 h 2059343"/>
                    <a:gd name="connsiteX14" fmla="*/ 361950 w 3295650"/>
                    <a:gd name="connsiteY14" fmla="*/ 2059343 h 2059343"/>
                    <a:gd name="connsiteX15" fmla="*/ 533400 w 3295650"/>
                    <a:gd name="connsiteY15" fmla="*/ 2040293 h 2059343"/>
                    <a:gd name="connsiteX16" fmla="*/ 695325 w 3295650"/>
                    <a:gd name="connsiteY16" fmla="*/ 1973618 h 2059343"/>
                    <a:gd name="connsiteX17" fmla="*/ 800100 w 3295650"/>
                    <a:gd name="connsiteY17" fmla="*/ 1897418 h 2059343"/>
                    <a:gd name="connsiteX18" fmla="*/ 1019175 w 3295650"/>
                    <a:gd name="connsiteY18" fmla="*/ 1897418 h 2059343"/>
                    <a:gd name="connsiteX19" fmla="*/ 1266825 w 3295650"/>
                    <a:gd name="connsiteY19" fmla="*/ 1887893 h 2059343"/>
                    <a:gd name="connsiteX20" fmla="*/ 1476375 w 3295650"/>
                    <a:gd name="connsiteY20" fmla="*/ 1792643 h 2059343"/>
                    <a:gd name="connsiteX21" fmla="*/ 1543050 w 3295650"/>
                    <a:gd name="connsiteY21" fmla="*/ 1716443 h 2059343"/>
                    <a:gd name="connsiteX22" fmla="*/ 1685925 w 3295650"/>
                    <a:gd name="connsiteY22" fmla="*/ 1802168 h 2059343"/>
                    <a:gd name="connsiteX23" fmla="*/ 1943100 w 3295650"/>
                    <a:gd name="connsiteY23" fmla="*/ 1754543 h 2059343"/>
                    <a:gd name="connsiteX24" fmla="*/ 2085975 w 3295650"/>
                    <a:gd name="connsiteY24" fmla="*/ 1745018 h 2059343"/>
                    <a:gd name="connsiteX25" fmla="*/ 2286000 w 3295650"/>
                    <a:gd name="connsiteY25" fmla="*/ 1735493 h 2059343"/>
                    <a:gd name="connsiteX26" fmla="*/ 2476500 w 3295650"/>
                    <a:gd name="connsiteY26" fmla="*/ 1602143 h 2059343"/>
                    <a:gd name="connsiteX27" fmla="*/ 2466975 w 3295650"/>
                    <a:gd name="connsiteY27" fmla="*/ 1535468 h 2059343"/>
                    <a:gd name="connsiteX28" fmla="*/ 2505075 w 3295650"/>
                    <a:gd name="connsiteY28" fmla="*/ 1383068 h 2059343"/>
                    <a:gd name="connsiteX29" fmla="*/ 2581275 w 3295650"/>
                    <a:gd name="connsiteY29" fmla="*/ 1297343 h 2059343"/>
                    <a:gd name="connsiteX30" fmla="*/ 2752725 w 3295650"/>
                    <a:gd name="connsiteY30" fmla="*/ 1240193 h 2059343"/>
                    <a:gd name="connsiteX31" fmla="*/ 2962275 w 3295650"/>
                    <a:gd name="connsiteY31" fmla="*/ 1278293 h 2059343"/>
                    <a:gd name="connsiteX32" fmla="*/ 3105150 w 3295650"/>
                    <a:gd name="connsiteY32" fmla="*/ 1411643 h 2059343"/>
                    <a:gd name="connsiteX33" fmla="*/ 3238500 w 3295650"/>
                    <a:gd name="connsiteY33" fmla="*/ 1611668 h 2059343"/>
                    <a:gd name="connsiteX34" fmla="*/ 3295650 w 3295650"/>
                    <a:gd name="connsiteY34" fmla="*/ 1306868 h 2059343"/>
                    <a:gd name="connsiteX35" fmla="*/ 3286125 w 3295650"/>
                    <a:gd name="connsiteY35" fmla="*/ 1087793 h 2059343"/>
                    <a:gd name="connsiteX36" fmla="*/ 3209925 w 3295650"/>
                    <a:gd name="connsiteY36" fmla="*/ 859193 h 2059343"/>
                    <a:gd name="connsiteX37" fmla="*/ 3143250 w 3295650"/>
                    <a:gd name="connsiteY37" fmla="*/ 706793 h 2059343"/>
                    <a:gd name="connsiteX38" fmla="*/ 2981481 w 3295650"/>
                    <a:gd name="connsiteY38" fmla="*/ 412297 h 2059343"/>
                    <a:gd name="connsiteX39" fmla="*/ 2745883 w 3295650"/>
                    <a:gd name="connsiteY39" fmla="*/ 247378 h 2059343"/>
                    <a:gd name="connsiteX40" fmla="*/ 2463165 w 3295650"/>
                    <a:gd name="connsiteY40" fmla="*/ 70679 h 2059343"/>
                    <a:gd name="connsiteX41" fmla="*/ 2168668 w 3295650"/>
                    <a:gd name="connsiteY41" fmla="*/ 0 h 2059343"/>
                    <a:gd name="connsiteX42" fmla="*/ 1791711 w 3295650"/>
                    <a:gd name="connsiteY42" fmla="*/ 11780 h 2059343"/>
                    <a:gd name="connsiteX43" fmla="*/ 1473654 w 3295650"/>
                    <a:gd name="connsiteY43" fmla="*/ 259157 h 2059343"/>
                    <a:gd name="connsiteX44" fmla="*/ 1014238 w 3295650"/>
                    <a:gd name="connsiteY44" fmla="*/ 494754 h 2059343"/>
                    <a:gd name="connsiteX45" fmla="*/ 684400 w 3295650"/>
                    <a:gd name="connsiteY45" fmla="*/ 659673 h 2059343"/>
                    <a:gd name="connsiteX46" fmla="*/ 485775 w 3295650"/>
                    <a:gd name="connsiteY46" fmla="*/ 706793 h 2059343"/>
                    <a:gd name="connsiteX0" fmla="*/ 485775 w 3295650"/>
                    <a:gd name="connsiteY0" fmla="*/ 706793 h 2059343"/>
                    <a:gd name="connsiteX1" fmla="*/ 409575 w 3295650"/>
                    <a:gd name="connsiteY1" fmla="*/ 763943 h 2059343"/>
                    <a:gd name="connsiteX2" fmla="*/ 276225 w 3295650"/>
                    <a:gd name="connsiteY2" fmla="*/ 878243 h 2059343"/>
                    <a:gd name="connsiteX3" fmla="*/ 171450 w 3295650"/>
                    <a:gd name="connsiteY3" fmla="*/ 963968 h 2059343"/>
                    <a:gd name="connsiteX4" fmla="*/ 152400 w 3295650"/>
                    <a:gd name="connsiteY4" fmla="*/ 1078268 h 2059343"/>
                    <a:gd name="connsiteX5" fmla="*/ 95250 w 3295650"/>
                    <a:gd name="connsiteY5" fmla="*/ 1173518 h 2059343"/>
                    <a:gd name="connsiteX6" fmla="*/ 76200 w 3295650"/>
                    <a:gd name="connsiteY6" fmla="*/ 1268768 h 2059343"/>
                    <a:gd name="connsiteX7" fmla="*/ 66675 w 3295650"/>
                    <a:gd name="connsiteY7" fmla="*/ 1364018 h 2059343"/>
                    <a:gd name="connsiteX8" fmla="*/ 19050 w 3295650"/>
                    <a:gd name="connsiteY8" fmla="*/ 1497368 h 2059343"/>
                    <a:gd name="connsiteX9" fmla="*/ 9525 w 3295650"/>
                    <a:gd name="connsiteY9" fmla="*/ 1659293 h 2059343"/>
                    <a:gd name="connsiteX10" fmla="*/ 0 w 3295650"/>
                    <a:gd name="connsiteY10" fmla="*/ 1754543 h 2059343"/>
                    <a:gd name="connsiteX11" fmla="*/ 66675 w 3295650"/>
                    <a:gd name="connsiteY11" fmla="*/ 1840268 h 2059343"/>
                    <a:gd name="connsiteX12" fmla="*/ 209550 w 3295650"/>
                    <a:gd name="connsiteY12" fmla="*/ 1897418 h 2059343"/>
                    <a:gd name="connsiteX13" fmla="*/ 209550 w 3295650"/>
                    <a:gd name="connsiteY13" fmla="*/ 2011718 h 2059343"/>
                    <a:gd name="connsiteX14" fmla="*/ 361950 w 3295650"/>
                    <a:gd name="connsiteY14" fmla="*/ 2059343 h 2059343"/>
                    <a:gd name="connsiteX15" fmla="*/ 533400 w 3295650"/>
                    <a:gd name="connsiteY15" fmla="*/ 2040293 h 2059343"/>
                    <a:gd name="connsiteX16" fmla="*/ 695325 w 3295650"/>
                    <a:gd name="connsiteY16" fmla="*/ 1973618 h 2059343"/>
                    <a:gd name="connsiteX17" fmla="*/ 800100 w 3295650"/>
                    <a:gd name="connsiteY17" fmla="*/ 1897418 h 2059343"/>
                    <a:gd name="connsiteX18" fmla="*/ 1019175 w 3295650"/>
                    <a:gd name="connsiteY18" fmla="*/ 1897418 h 2059343"/>
                    <a:gd name="connsiteX19" fmla="*/ 1266825 w 3295650"/>
                    <a:gd name="connsiteY19" fmla="*/ 1887893 h 2059343"/>
                    <a:gd name="connsiteX20" fmla="*/ 1476375 w 3295650"/>
                    <a:gd name="connsiteY20" fmla="*/ 1792643 h 2059343"/>
                    <a:gd name="connsiteX21" fmla="*/ 1543050 w 3295650"/>
                    <a:gd name="connsiteY21" fmla="*/ 1716443 h 2059343"/>
                    <a:gd name="connsiteX22" fmla="*/ 1685925 w 3295650"/>
                    <a:gd name="connsiteY22" fmla="*/ 1802168 h 2059343"/>
                    <a:gd name="connsiteX23" fmla="*/ 1943100 w 3295650"/>
                    <a:gd name="connsiteY23" fmla="*/ 1754543 h 2059343"/>
                    <a:gd name="connsiteX24" fmla="*/ 2085975 w 3295650"/>
                    <a:gd name="connsiteY24" fmla="*/ 1745018 h 2059343"/>
                    <a:gd name="connsiteX25" fmla="*/ 2286000 w 3295650"/>
                    <a:gd name="connsiteY25" fmla="*/ 1735493 h 2059343"/>
                    <a:gd name="connsiteX26" fmla="*/ 2476500 w 3295650"/>
                    <a:gd name="connsiteY26" fmla="*/ 1602143 h 2059343"/>
                    <a:gd name="connsiteX27" fmla="*/ 2466975 w 3295650"/>
                    <a:gd name="connsiteY27" fmla="*/ 1535468 h 2059343"/>
                    <a:gd name="connsiteX28" fmla="*/ 2505075 w 3295650"/>
                    <a:gd name="connsiteY28" fmla="*/ 1383068 h 2059343"/>
                    <a:gd name="connsiteX29" fmla="*/ 2581275 w 3295650"/>
                    <a:gd name="connsiteY29" fmla="*/ 1297343 h 2059343"/>
                    <a:gd name="connsiteX30" fmla="*/ 2752725 w 3295650"/>
                    <a:gd name="connsiteY30" fmla="*/ 1240193 h 2059343"/>
                    <a:gd name="connsiteX31" fmla="*/ 2962275 w 3295650"/>
                    <a:gd name="connsiteY31" fmla="*/ 1278293 h 2059343"/>
                    <a:gd name="connsiteX32" fmla="*/ 3105150 w 3295650"/>
                    <a:gd name="connsiteY32" fmla="*/ 1411643 h 2059343"/>
                    <a:gd name="connsiteX33" fmla="*/ 3238500 w 3295650"/>
                    <a:gd name="connsiteY33" fmla="*/ 1611668 h 2059343"/>
                    <a:gd name="connsiteX34" fmla="*/ 3295650 w 3295650"/>
                    <a:gd name="connsiteY34" fmla="*/ 1306868 h 2059343"/>
                    <a:gd name="connsiteX35" fmla="*/ 3286125 w 3295650"/>
                    <a:gd name="connsiteY35" fmla="*/ 1087793 h 2059343"/>
                    <a:gd name="connsiteX36" fmla="*/ 3209925 w 3295650"/>
                    <a:gd name="connsiteY36" fmla="*/ 859193 h 2059343"/>
                    <a:gd name="connsiteX37" fmla="*/ 3143250 w 3295650"/>
                    <a:gd name="connsiteY37" fmla="*/ 706793 h 2059343"/>
                    <a:gd name="connsiteX38" fmla="*/ 2981481 w 3295650"/>
                    <a:gd name="connsiteY38" fmla="*/ 412297 h 2059343"/>
                    <a:gd name="connsiteX39" fmla="*/ 2745883 w 3295650"/>
                    <a:gd name="connsiteY39" fmla="*/ 247378 h 2059343"/>
                    <a:gd name="connsiteX40" fmla="*/ 2463165 w 3295650"/>
                    <a:gd name="connsiteY40" fmla="*/ 70679 h 2059343"/>
                    <a:gd name="connsiteX41" fmla="*/ 2168668 w 3295650"/>
                    <a:gd name="connsiteY41" fmla="*/ 0 h 2059343"/>
                    <a:gd name="connsiteX42" fmla="*/ 1791711 w 3295650"/>
                    <a:gd name="connsiteY42" fmla="*/ 11780 h 2059343"/>
                    <a:gd name="connsiteX43" fmla="*/ 1438314 w 3295650"/>
                    <a:gd name="connsiteY43" fmla="*/ 117798 h 2059343"/>
                    <a:gd name="connsiteX44" fmla="*/ 1014238 w 3295650"/>
                    <a:gd name="connsiteY44" fmla="*/ 494754 h 2059343"/>
                    <a:gd name="connsiteX45" fmla="*/ 684400 w 3295650"/>
                    <a:gd name="connsiteY45" fmla="*/ 659673 h 2059343"/>
                    <a:gd name="connsiteX46" fmla="*/ 485775 w 3295650"/>
                    <a:gd name="connsiteY46" fmla="*/ 706793 h 2059343"/>
                    <a:gd name="connsiteX0" fmla="*/ 485775 w 3295650"/>
                    <a:gd name="connsiteY0" fmla="*/ 706793 h 2059343"/>
                    <a:gd name="connsiteX1" fmla="*/ 409575 w 3295650"/>
                    <a:gd name="connsiteY1" fmla="*/ 763943 h 2059343"/>
                    <a:gd name="connsiteX2" fmla="*/ 276225 w 3295650"/>
                    <a:gd name="connsiteY2" fmla="*/ 878243 h 2059343"/>
                    <a:gd name="connsiteX3" fmla="*/ 171450 w 3295650"/>
                    <a:gd name="connsiteY3" fmla="*/ 963968 h 2059343"/>
                    <a:gd name="connsiteX4" fmla="*/ 152400 w 3295650"/>
                    <a:gd name="connsiteY4" fmla="*/ 1078268 h 2059343"/>
                    <a:gd name="connsiteX5" fmla="*/ 95250 w 3295650"/>
                    <a:gd name="connsiteY5" fmla="*/ 1173518 h 2059343"/>
                    <a:gd name="connsiteX6" fmla="*/ 76200 w 3295650"/>
                    <a:gd name="connsiteY6" fmla="*/ 1268768 h 2059343"/>
                    <a:gd name="connsiteX7" fmla="*/ 66675 w 3295650"/>
                    <a:gd name="connsiteY7" fmla="*/ 1364018 h 2059343"/>
                    <a:gd name="connsiteX8" fmla="*/ 19050 w 3295650"/>
                    <a:gd name="connsiteY8" fmla="*/ 1497368 h 2059343"/>
                    <a:gd name="connsiteX9" fmla="*/ 9525 w 3295650"/>
                    <a:gd name="connsiteY9" fmla="*/ 1659293 h 2059343"/>
                    <a:gd name="connsiteX10" fmla="*/ 0 w 3295650"/>
                    <a:gd name="connsiteY10" fmla="*/ 1754543 h 2059343"/>
                    <a:gd name="connsiteX11" fmla="*/ 66675 w 3295650"/>
                    <a:gd name="connsiteY11" fmla="*/ 1840268 h 2059343"/>
                    <a:gd name="connsiteX12" fmla="*/ 209550 w 3295650"/>
                    <a:gd name="connsiteY12" fmla="*/ 1897418 h 2059343"/>
                    <a:gd name="connsiteX13" fmla="*/ 209550 w 3295650"/>
                    <a:gd name="connsiteY13" fmla="*/ 2011718 h 2059343"/>
                    <a:gd name="connsiteX14" fmla="*/ 361950 w 3295650"/>
                    <a:gd name="connsiteY14" fmla="*/ 2059343 h 2059343"/>
                    <a:gd name="connsiteX15" fmla="*/ 533400 w 3295650"/>
                    <a:gd name="connsiteY15" fmla="*/ 2040293 h 2059343"/>
                    <a:gd name="connsiteX16" fmla="*/ 695325 w 3295650"/>
                    <a:gd name="connsiteY16" fmla="*/ 1973618 h 2059343"/>
                    <a:gd name="connsiteX17" fmla="*/ 800100 w 3295650"/>
                    <a:gd name="connsiteY17" fmla="*/ 1897418 h 2059343"/>
                    <a:gd name="connsiteX18" fmla="*/ 1019175 w 3295650"/>
                    <a:gd name="connsiteY18" fmla="*/ 1897418 h 2059343"/>
                    <a:gd name="connsiteX19" fmla="*/ 1266825 w 3295650"/>
                    <a:gd name="connsiteY19" fmla="*/ 1887893 h 2059343"/>
                    <a:gd name="connsiteX20" fmla="*/ 1476375 w 3295650"/>
                    <a:gd name="connsiteY20" fmla="*/ 1792643 h 2059343"/>
                    <a:gd name="connsiteX21" fmla="*/ 1543050 w 3295650"/>
                    <a:gd name="connsiteY21" fmla="*/ 1716443 h 2059343"/>
                    <a:gd name="connsiteX22" fmla="*/ 1685925 w 3295650"/>
                    <a:gd name="connsiteY22" fmla="*/ 1802168 h 2059343"/>
                    <a:gd name="connsiteX23" fmla="*/ 1943100 w 3295650"/>
                    <a:gd name="connsiteY23" fmla="*/ 1754543 h 2059343"/>
                    <a:gd name="connsiteX24" fmla="*/ 2085975 w 3295650"/>
                    <a:gd name="connsiteY24" fmla="*/ 1745018 h 2059343"/>
                    <a:gd name="connsiteX25" fmla="*/ 2286000 w 3295650"/>
                    <a:gd name="connsiteY25" fmla="*/ 1735493 h 2059343"/>
                    <a:gd name="connsiteX26" fmla="*/ 2476500 w 3295650"/>
                    <a:gd name="connsiteY26" fmla="*/ 1602143 h 2059343"/>
                    <a:gd name="connsiteX27" fmla="*/ 2466975 w 3295650"/>
                    <a:gd name="connsiteY27" fmla="*/ 1535468 h 2059343"/>
                    <a:gd name="connsiteX28" fmla="*/ 2505075 w 3295650"/>
                    <a:gd name="connsiteY28" fmla="*/ 1383068 h 2059343"/>
                    <a:gd name="connsiteX29" fmla="*/ 2581275 w 3295650"/>
                    <a:gd name="connsiteY29" fmla="*/ 1297343 h 2059343"/>
                    <a:gd name="connsiteX30" fmla="*/ 2752725 w 3295650"/>
                    <a:gd name="connsiteY30" fmla="*/ 1240193 h 2059343"/>
                    <a:gd name="connsiteX31" fmla="*/ 2962275 w 3295650"/>
                    <a:gd name="connsiteY31" fmla="*/ 1278293 h 2059343"/>
                    <a:gd name="connsiteX32" fmla="*/ 3105150 w 3295650"/>
                    <a:gd name="connsiteY32" fmla="*/ 1411643 h 2059343"/>
                    <a:gd name="connsiteX33" fmla="*/ 3238500 w 3295650"/>
                    <a:gd name="connsiteY33" fmla="*/ 1611668 h 2059343"/>
                    <a:gd name="connsiteX34" fmla="*/ 3295650 w 3295650"/>
                    <a:gd name="connsiteY34" fmla="*/ 1306868 h 2059343"/>
                    <a:gd name="connsiteX35" fmla="*/ 3286125 w 3295650"/>
                    <a:gd name="connsiteY35" fmla="*/ 1087793 h 2059343"/>
                    <a:gd name="connsiteX36" fmla="*/ 3209925 w 3295650"/>
                    <a:gd name="connsiteY36" fmla="*/ 859193 h 2059343"/>
                    <a:gd name="connsiteX37" fmla="*/ 3143250 w 3295650"/>
                    <a:gd name="connsiteY37" fmla="*/ 706793 h 2059343"/>
                    <a:gd name="connsiteX38" fmla="*/ 2981481 w 3295650"/>
                    <a:gd name="connsiteY38" fmla="*/ 412297 h 2059343"/>
                    <a:gd name="connsiteX39" fmla="*/ 2745883 w 3295650"/>
                    <a:gd name="connsiteY39" fmla="*/ 247378 h 2059343"/>
                    <a:gd name="connsiteX40" fmla="*/ 2463165 w 3295650"/>
                    <a:gd name="connsiteY40" fmla="*/ 70679 h 2059343"/>
                    <a:gd name="connsiteX41" fmla="*/ 2168668 w 3295650"/>
                    <a:gd name="connsiteY41" fmla="*/ 0 h 2059343"/>
                    <a:gd name="connsiteX42" fmla="*/ 1791711 w 3295650"/>
                    <a:gd name="connsiteY42" fmla="*/ 11780 h 2059343"/>
                    <a:gd name="connsiteX43" fmla="*/ 1438314 w 3295650"/>
                    <a:gd name="connsiteY43" fmla="*/ 117798 h 2059343"/>
                    <a:gd name="connsiteX44" fmla="*/ 1167376 w 3295650"/>
                    <a:gd name="connsiteY44" fmla="*/ 365177 h 2059343"/>
                    <a:gd name="connsiteX45" fmla="*/ 1014238 w 3295650"/>
                    <a:gd name="connsiteY45" fmla="*/ 494754 h 2059343"/>
                    <a:gd name="connsiteX46" fmla="*/ 684400 w 3295650"/>
                    <a:gd name="connsiteY46" fmla="*/ 659673 h 2059343"/>
                    <a:gd name="connsiteX47" fmla="*/ 485775 w 3295650"/>
                    <a:gd name="connsiteY47" fmla="*/ 706793 h 2059343"/>
                    <a:gd name="connsiteX0" fmla="*/ 485775 w 3295650"/>
                    <a:gd name="connsiteY0" fmla="*/ 706793 h 2059343"/>
                    <a:gd name="connsiteX1" fmla="*/ 409575 w 3295650"/>
                    <a:gd name="connsiteY1" fmla="*/ 763943 h 2059343"/>
                    <a:gd name="connsiteX2" fmla="*/ 276225 w 3295650"/>
                    <a:gd name="connsiteY2" fmla="*/ 878243 h 2059343"/>
                    <a:gd name="connsiteX3" fmla="*/ 171450 w 3295650"/>
                    <a:gd name="connsiteY3" fmla="*/ 963968 h 2059343"/>
                    <a:gd name="connsiteX4" fmla="*/ 152400 w 3295650"/>
                    <a:gd name="connsiteY4" fmla="*/ 1078268 h 2059343"/>
                    <a:gd name="connsiteX5" fmla="*/ 95250 w 3295650"/>
                    <a:gd name="connsiteY5" fmla="*/ 1173518 h 2059343"/>
                    <a:gd name="connsiteX6" fmla="*/ 76200 w 3295650"/>
                    <a:gd name="connsiteY6" fmla="*/ 1268768 h 2059343"/>
                    <a:gd name="connsiteX7" fmla="*/ 66675 w 3295650"/>
                    <a:gd name="connsiteY7" fmla="*/ 1364018 h 2059343"/>
                    <a:gd name="connsiteX8" fmla="*/ 19050 w 3295650"/>
                    <a:gd name="connsiteY8" fmla="*/ 1497368 h 2059343"/>
                    <a:gd name="connsiteX9" fmla="*/ 9525 w 3295650"/>
                    <a:gd name="connsiteY9" fmla="*/ 1659293 h 2059343"/>
                    <a:gd name="connsiteX10" fmla="*/ 0 w 3295650"/>
                    <a:gd name="connsiteY10" fmla="*/ 1754543 h 2059343"/>
                    <a:gd name="connsiteX11" fmla="*/ 66675 w 3295650"/>
                    <a:gd name="connsiteY11" fmla="*/ 1840268 h 2059343"/>
                    <a:gd name="connsiteX12" fmla="*/ 209550 w 3295650"/>
                    <a:gd name="connsiteY12" fmla="*/ 1897418 h 2059343"/>
                    <a:gd name="connsiteX13" fmla="*/ 209550 w 3295650"/>
                    <a:gd name="connsiteY13" fmla="*/ 2011718 h 2059343"/>
                    <a:gd name="connsiteX14" fmla="*/ 361950 w 3295650"/>
                    <a:gd name="connsiteY14" fmla="*/ 2059343 h 2059343"/>
                    <a:gd name="connsiteX15" fmla="*/ 533400 w 3295650"/>
                    <a:gd name="connsiteY15" fmla="*/ 2040293 h 2059343"/>
                    <a:gd name="connsiteX16" fmla="*/ 695325 w 3295650"/>
                    <a:gd name="connsiteY16" fmla="*/ 1973618 h 2059343"/>
                    <a:gd name="connsiteX17" fmla="*/ 800100 w 3295650"/>
                    <a:gd name="connsiteY17" fmla="*/ 1897418 h 2059343"/>
                    <a:gd name="connsiteX18" fmla="*/ 1019175 w 3295650"/>
                    <a:gd name="connsiteY18" fmla="*/ 1897418 h 2059343"/>
                    <a:gd name="connsiteX19" fmla="*/ 1266825 w 3295650"/>
                    <a:gd name="connsiteY19" fmla="*/ 1887893 h 2059343"/>
                    <a:gd name="connsiteX20" fmla="*/ 1476375 w 3295650"/>
                    <a:gd name="connsiteY20" fmla="*/ 1792643 h 2059343"/>
                    <a:gd name="connsiteX21" fmla="*/ 1543050 w 3295650"/>
                    <a:gd name="connsiteY21" fmla="*/ 1716443 h 2059343"/>
                    <a:gd name="connsiteX22" fmla="*/ 1685925 w 3295650"/>
                    <a:gd name="connsiteY22" fmla="*/ 1802168 h 2059343"/>
                    <a:gd name="connsiteX23" fmla="*/ 1943100 w 3295650"/>
                    <a:gd name="connsiteY23" fmla="*/ 1754543 h 2059343"/>
                    <a:gd name="connsiteX24" fmla="*/ 2085975 w 3295650"/>
                    <a:gd name="connsiteY24" fmla="*/ 1745018 h 2059343"/>
                    <a:gd name="connsiteX25" fmla="*/ 2286000 w 3295650"/>
                    <a:gd name="connsiteY25" fmla="*/ 1735493 h 2059343"/>
                    <a:gd name="connsiteX26" fmla="*/ 2476500 w 3295650"/>
                    <a:gd name="connsiteY26" fmla="*/ 1602143 h 2059343"/>
                    <a:gd name="connsiteX27" fmla="*/ 2466975 w 3295650"/>
                    <a:gd name="connsiteY27" fmla="*/ 1535468 h 2059343"/>
                    <a:gd name="connsiteX28" fmla="*/ 2505075 w 3295650"/>
                    <a:gd name="connsiteY28" fmla="*/ 1383068 h 2059343"/>
                    <a:gd name="connsiteX29" fmla="*/ 2581275 w 3295650"/>
                    <a:gd name="connsiteY29" fmla="*/ 1297343 h 2059343"/>
                    <a:gd name="connsiteX30" fmla="*/ 2752725 w 3295650"/>
                    <a:gd name="connsiteY30" fmla="*/ 1240193 h 2059343"/>
                    <a:gd name="connsiteX31" fmla="*/ 2962275 w 3295650"/>
                    <a:gd name="connsiteY31" fmla="*/ 1278293 h 2059343"/>
                    <a:gd name="connsiteX32" fmla="*/ 3105150 w 3295650"/>
                    <a:gd name="connsiteY32" fmla="*/ 1411643 h 2059343"/>
                    <a:gd name="connsiteX33" fmla="*/ 3238500 w 3295650"/>
                    <a:gd name="connsiteY33" fmla="*/ 1611668 h 2059343"/>
                    <a:gd name="connsiteX34" fmla="*/ 3295650 w 3295650"/>
                    <a:gd name="connsiteY34" fmla="*/ 1306868 h 2059343"/>
                    <a:gd name="connsiteX35" fmla="*/ 3286125 w 3295650"/>
                    <a:gd name="connsiteY35" fmla="*/ 1087793 h 2059343"/>
                    <a:gd name="connsiteX36" fmla="*/ 3209925 w 3295650"/>
                    <a:gd name="connsiteY36" fmla="*/ 859193 h 2059343"/>
                    <a:gd name="connsiteX37" fmla="*/ 3143250 w 3295650"/>
                    <a:gd name="connsiteY37" fmla="*/ 706793 h 2059343"/>
                    <a:gd name="connsiteX38" fmla="*/ 2981481 w 3295650"/>
                    <a:gd name="connsiteY38" fmla="*/ 412297 h 2059343"/>
                    <a:gd name="connsiteX39" fmla="*/ 2745883 w 3295650"/>
                    <a:gd name="connsiteY39" fmla="*/ 247378 h 2059343"/>
                    <a:gd name="connsiteX40" fmla="*/ 2463165 w 3295650"/>
                    <a:gd name="connsiteY40" fmla="*/ 70679 h 2059343"/>
                    <a:gd name="connsiteX41" fmla="*/ 2168668 w 3295650"/>
                    <a:gd name="connsiteY41" fmla="*/ 0 h 2059343"/>
                    <a:gd name="connsiteX42" fmla="*/ 1791711 w 3295650"/>
                    <a:gd name="connsiteY42" fmla="*/ 11780 h 2059343"/>
                    <a:gd name="connsiteX43" fmla="*/ 1438314 w 3295650"/>
                    <a:gd name="connsiteY43" fmla="*/ 117798 h 2059343"/>
                    <a:gd name="connsiteX44" fmla="*/ 1155596 w 3295650"/>
                    <a:gd name="connsiteY44" fmla="*/ 247378 h 2059343"/>
                    <a:gd name="connsiteX45" fmla="*/ 1014238 w 3295650"/>
                    <a:gd name="connsiteY45" fmla="*/ 494754 h 2059343"/>
                    <a:gd name="connsiteX46" fmla="*/ 684400 w 3295650"/>
                    <a:gd name="connsiteY46" fmla="*/ 659673 h 2059343"/>
                    <a:gd name="connsiteX47" fmla="*/ 485775 w 3295650"/>
                    <a:gd name="connsiteY47" fmla="*/ 706793 h 2059343"/>
                    <a:gd name="connsiteX0" fmla="*/ 485775 w 3295650"/>
                    <a:gd name="connsiteY0" fmla="*/ 706793 h 2059343"/>
                    <a:gd name="connsiteX1" fmla="*/ 409575 w 3295650"/>
                    <a:gd name="connsiteY1" fmla="*/ 763943 h 2059343"/>
                    <a:gd name="connsiteX2" fmla="*/ 276225 w 3295650"/>
                    <a:gd name="connsiteY2" fmla="*/ 878243 h 2059343"/>
                    <a:gd name="connsiteX3" fmla="*/ 171450 w 3295650"/>
                    <a:gd name="connsiteY3" fmla="*/ 963968 h 2059343"/>
                    <a:gd name="connsiteX4" fmla="*/ 152400 w 3295650"/>
                    <a:gd name="connsiteY4" fmla="*/ 1078268 h 2059343"/>
                    <a:gd name="connsiteX5" fmla="*/ 95250 w 3295650"/>
                    <a:gd name="connsiteY5" fmla="*/ 1173518 h 2059343"/>
                    <a:gd name="connsiteX6" fmla="*/ 76200 w 3295650"/>
                    <a:gd name="connsiteY6" fmla="*/ 1268768 h 2059343"/>
                    <a:gd name="connsiteX7" fmla="*/ 66675 w 3295650"/>
                    <a:gd name="connsiteY7" fmla="*/ 1364018 h 2059343"/>
                    <a:gd name="connsiteX8" fmla="*/ 19050 w 3295650"/>
                    <a:gd name="connsiteY8" fmla="*/ 1497368 h 2059343"/>
                    <a:gd name="connsiteX9" fmla="*/ 9525 w 3295650"/>
                    <a:gd name="connsiteY9" fmla="*/ 1659293 h 2059343"/>
                    <a:gd name="connsiteX10" fmla="*/ 0 w 3295650"/>
                    <a:gd name="connsiteY10" fmla="*/ 1754543 h 2059343"/>
                    <a:gd name="connsiteX11" fmla="*/ 66675 w 3295650"/>
                    <a:gd name="connsiteY11" fmla="*/ 1840268 h 2059343"/>
                    <a:gd name="connsiteX12" fmla="*/ 209550 w 3295650"/>
                    <a:gd name="connsiteY12" fmla="*/ 1897418 h 2059343"/>
                    <a:gd name="connsiteX13" fmla="*/ 209550 w 3295650"/>
                    <a:gd name="connsiteY13" fmla="*/ 2011718 h 2059343"/>
                    <a:gd name="connsiteX14" fmla="*/ 361950 w 3295650"/>
                    <a:gd name="connsiteY14" fmla="*/ 2059343 h 2059343"/>
                    <a:gd name="connsiteX15" fmla="*/ 533400 w 3295650"/>
                    <a:gd name="connsiteY15" fmla="*/ 2040293 h 2059343"/>
                    <a:gd name="connsiteX16" fmla="*/ 695325 w 3295650"/>
                    <a:gd name="connsiteY16" fmla="*/ 1973618 h 2059343"/>
                    <a:gd name="connsiteX17" fmla="*/ 800100 w 3295650"/>
                    <a:gd name="connsiteY17" fmla="*/ 1897418 h 2059343"/>
                    <a:gd name="connsiteX18" fmla="*/ 1019175 w 3295650"/>
                    <a:gd name="connsiteY18" fmla="*/ 1897418 h 2059343"/>
                    <a:gd name="connsiteX19" fmla="*/ 1266825 w 3295650"/>
                    <a:gd name="connsiteY19" fmla="*/ 1887893 h 2059343"/>
                    <a:gd name="connsiteX20" fmla="*/ 1476375 w 3295650"/>
                    <a:gd name="connsiteY20" fmla="*/ 1792643 h 2059343"/>
                    <a:gd name="connsiteX21" fmla="*/ 1543050 w 3295650"/>
                    <a:gd name="connsiteY21" fmla="*/ 1716443 h 2059343"/>
                    <a:gd name="connsiteX22" fmla="*/ 1685925 w 3295650"/>
                    <a:gd name="connsiteY22" fmla="*/ 1802168 h 2059343"/>
                    <a:gd name="connsiteX23" fmla="*/ 1943100 w 3295650"/>
                    <a:gd name="connsiteY23" fmla="*/ 1754543 h 2059343"/>
                    <a:gd name="connsiteX24" fmla="*/ 2085975 w 3295650"/>
                    <a:gd name="connsiteY24" fmla="*/ 1745018 h 2059343"/>
                    <a:gd name="connsiteX25" fmla="*/ 2286000 w 3295650"/>
                    <a:gd name="connsiteY25" fmla="*/ 1735493 h 2059343"/>
                    <a:gd name="connsiteX26" fmla="*/ 2476500 w 3295650"/>
                    <a:gd name="connsiteY26" fmla="*/ 1602143 h 2059343"/>
                    <a:gd name="connsiteX27" fmla="*/ 2466975 w 3295650"/>
                    <a:gd name="connsiteY27" fmla="*/ 1535468 h 2059343"/>
                    <a:gd name="connsiteX28" fmla="*/ 2505075 w 3295650"/>
                    <a:gd name="connsiteY28" fmla="*/ 1383068 h 2059343"/>
                    <a:gd name="connsiteX29" fmla="*/ 2581275 w 3295650"/>
                    <a:gd name="connsiteY29" fmla="*/ 1297343 h 2059343"/>
                    <a:gd name="connsiteX30" fmla="*/ 2752725 w 3295650"/>
                    <a:gd name="connsiteY30" fmla="*/ 1240193 h 2059343"/>
                    <a:gd name="connsiteX31" fmla="*/ 2962275 w 3295650"/>
                    <a:gd name="connsiteY31" fmla="*/ 1278293 h 2059343"/>
                    <a:gd name="connsiteX32" fmla="*/ 3105150 w 3295650"/>
                    <a:gd name="connsiteY32" fmla="*/ 1411643 h 2059343"/>
                    <a:gd name="connsiteX33" fmla="*/ 3238500 w 3295650"/>
                    <a:gd name="connsiteY33" fmla="*/ 1611668 h 2059343"/>
                    <a:gd name="connsiteX34" fmla="*/ 3295650 w 3295650"/>
                    <a:gd name="connsiteY34" fmla="*/ 1306868 h 2059343"/>
                    <a:gd name="connsiteX35" fmla="*/ 3286125 w 3295650"/>
                    <a:gd name="connsiteY35" fmla="*/ 1087793 h 2059343"/>
                    <a:gd name="connsiteX36" fmla="*/ 3209925 w 3295650"/>
                    <a:gd name="connsiteY36" fmla="*/ 859193 h 2059343"/>
                    <a:gd name="connsiteX37" fmla="*/ 3143250 w 3295650"/>
                    <a:gd name="connsiteY37" fmla="*/ 706793 h 2059343"/>
                    <a:gd name="connsiteX38" fmla="*/ 2981481 w 3295650"/>
                    <a:gd name="connsiteY38" fmla="*/ 412297 h 2059343"/>
                    <a:gd name="connsiteX39" fmla="*/ 2745883 w 3295650"/>
                    <a:gd name="connsiteY39" fmla="*/ 247378 h 2059343"/>
                    <a:gd name="connsiteX40" fmla="*/ 2463165 w 3295650"/>
                    <a:gd name="connsiteY40" fmla="*/ 70679 h 2059343"/>
                    <a:gd name="connsiteX41" fmla="*/ 2168668 w 3295650"/>
                    <a:gd name="connsiteY41" fmla="*/ 0 h 2059343"/>
                    <a:gd name="connsiteX42" fmla="*/ 1791711 w 3295650"/>
                    <a:gd name="connsiteY42" fmla="*/ 11780 h 2059343"/>
                    <a:gd name="connsiteX43" fmla="*/ 1438314 w 3295650"/>
                    <a:gd name="connsiteY43" fmla="*/ 117798 h 2059343"/>
                    <a:gd name="connsiteX44" fmla="*/ 1155596 w 3295650"/>
                    <a:gd name="connsiteY44" fmla="*/ 247378 h 2059343"/>
                    <a:gd name="connsiteX45" fmla="*/ 931778 w 3295650"/>
                    <a:gd name="connsiteY45" fmla="*/ 376955 h 2059343"/>
                    <a:gd name="connsiteX46" fmla="*/ 684400 w 3295650"/>
                    <a:gd name="connsiteY46" fmla="*/ 659673 h 2059343"/>
                    <a:gd name="connsiteX47" fmla="*/ 485775 w 3295650"/>
                    <a:gd name="connsiteY47" fmla="*/ 706793 h 205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295650" h="2059343">
                      <a:moveTo>
                        <a:pt x="485775" y="706793"/>
                      </a:moveTo>
                      <a:lnTo>
                        <a:pt x="409575" y="763943"/>
                      </a:lnTo>
                      <a:lnTo>
                        <a:pt x="276225" y="878243"/>
                      </a:lnTo>
                      <a:lnTo>
                        <a:pt x="171450" y="963968"/>
                      </a:lnTo>
                      <a:lnTo>
                        <a:pt x="152400" y="1078268"/>
                      </a:lnTo>
                      <a:lnTo>
                        <a:pt x="95250" y="1173518"/>
                      </a:lnTo>
                      <a:lnTo>
                        <a:pt x="76200" y="1268768"/>
                      </a:lnTo>
                      <a:lnTo>
                        <a:pt x="66675" y="1364018"/>
                      </a:lnTo>
                      <a:lnTo>
                        <a:pt x="19050" y="1497368"/>
                      </a:lnTo>
                      <a:lnTo>
                        <a:pt x="9525" y="1659293"/>
                      </a:lnTo>
                      <a:lnTo>
                        <a:pt x="0" y="1754543"/>
                      </a:lnTo>
                      <a:lnTo>
                        <a:pt x="66675" y="1840268"/>
                      </a:lnTo>
                      <a:lnTo>
                        <a:pt x="209550" y="1897418"/>
                      </a:lnTo>
                      <a:lnTo>
                        <a:pt x="209550" y="2011718"/>
                      </a:lnTo>
                      <a:lnTo>
                        <a:pt x="361950" y="2059343"/>
                      </a:lnTo>
                      <a:lnTo>
                        <a:pt x="533400" y="2040293"/>
                      </a:lnTo>
                      <a:lnTo>
                        <a:pt x="695325" y="1973618"/>
                      </a:lnTo>
                      <a:lnTo>
                        <a:pt x="800100" y="1897418"/>
                      </a:lnTo>
                      <a:lnTo>
                        <a:pt x="1019175" y="1897418"/>
                      </a:lnTo>
                      <a:lnTo>
                        <a:pt x="1266825" y="1887893"/>
                      </a:lnTo>
                      <a:lnTo>
                        <a:pt x="1476375" y="1792643"/>
                      </a:lnTo>
                      <a:lnTo>
                        <a:pt x="1543050" y="1716443"/>
                      </a:lnTo>
                      <a:lnTo>
                        <a:pt x="1685925" y="1802168"/>
                      </a:lnTo>
                      <a:lnTo>
                        <a:pt x="1943100" y="1754543"/>
                      </a:lnTo>
                      <a:lnTo>
                        <a:pt x="2085975" y="1745018"/>
                      </a:lnTo>
                      <a:lnTo>
                        <a:pt x="2286000" y="1735493"/>
                      </a:lnTo>
                      <a:lnTo>
                        <a:pt x="2476500" y="1602143"/>
                      </a:lnTo>
                      <a:lnTo>
                        <a:pt x="2466975" y="1535468"/>
                      </a:lnTo>
                      <a:lnTo>
                        <a:pt x="2505075" y="1383068"/>
                      </a:lnTo>
                      <a:lnTo>
                        <a:pt x="2581275" y="1297343"/>
                      </a:lnTo>
                      <a:lnTo>
                        <a:pt x="2752725" y="1240193"/>
                      </a:lnTo>
                      <a:lnTo>
                        <a:pt x="2962275" y="1278293"/>
                      </a:lnTo>
                      <a:lnTo>
                        <a:pt x="3105150" y="1411643"/>
                      </a:lnTo>
                      <a:lnTo>
                        <a:pt x="3238500" y="1611668"/>
                      </a:lnTo>
                      <a:lnTo>
                        <a:pt x="3295650" y="1306868"/>
                      </a:lnTo>
                      <a:lnTo>
                        <a:pt x="3286125" y="1087793"/>
                      </a:lnTo>
                      <a:lnTo>
                        <a:pt x="3209925" y="859193"/>
                      </a:lnTo>
                      <a:lnTo>
                        <a:pt x="3143250" y="706793"/>
                      </a:lnTo>
                      <a:lnTo>
                        <a:pt x="2981481" y="412297"/>
                      </a:lnTo>
                      <a:lnTo>
                        <a:pt x="2745883" y="247378"/>
                      </a:lnTo>
                      <a:lnTo>
                        <a:pt x="2463165" y="70679"/>
                      </a:lnTo>
                      <a:lnTo>
                        <a:pt x="2168668" y="0"/>
                      </a:lnTo>
                      <a:lnTo>
                        <a:pt x="1791711" y="11780"/>
                      </a:lnTo>
                      <a:lnTo>
                        <a:pt x="1438314" y="117798"/>
                      </a:lnTo>
                      <a:lnTo>
                        <a:pt x="1155596" y="247378"/>
                      </a:lnTo>
                      <a:lnTo>
                        <a:pt x="931778" y="376955"/>
                      </a:lnTo>
                      <a:lnTo>
                        <a:pt x="684400" y="659673"/>
                      </a:lnTo>
                      <a:lnTo>
                        <a:pt x="485775" y="706793"/>
                      </a:lnTo>
                      <a:close/>
                    </a:path>
                  </a:pathLst>
                </a:custGeom>
                <a:solidFill>
                  <a:srgbClr val="8B451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ihandform 72"/>
                <p:cNvSpPr/>
                <p:nvPr/>
              </p:nvSpPr>
              <p:spPr>
                <a:xfrm>
                  <a:off x="5194992" y="4396746"/>
                  <a:ext cx="315771" cy="1394014"/>
                </a:xfrm>
                <a:custGeom>
                  <a:avLst/>
                  <a:gdLst>
                    <a:gd name="connsiteX0" fmla="*/ 0 w 390525"/>
                    <a:gd name="connsiteY0" fmla="*/ 47625 h 1724025"/>
                    <a:gd name="connsiteX1" fmla="*/ 314325 w 390525"/>
                    <a:gd name="connsiteY1" fmla="*/ 1524000 h 1724025"/>
                    <a:gd name="connsiteX2" fmla="*/ 390525 w 390525"/>
                    <a:gd name="connsiteY2" fmla="*/ 1724025 h 1724025"/>
                    <a:gd name="connsiteX3" fmla="*/ 390525 w 390525"/>
                    <a:gd name="connsiteY3" fmla="*/ 1514475 h 1724025"/>
                    <a:gd name="connsiteX4" fmla="*/ 57150 w 390525"/>
                    <a:gd name="connsiteY4" fmla="*/ 0 h 1724025"/>
                    <a:gd name="connsiteX5" fmla="*/ 0 w 390525"/>
                    <a:gd name="connsiteY5" fmla="*/ 47625 h 172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0525" h="1724025">
                      <a:moveTo>
                        <a:pt x="0" y="47625"/>
                      </a:moveTo>
                      <a:lnTo>
                        <a:pt x="314325" y="1524000"/>
                      </a:lnTo>
                      <a:lnTo>
                        <a:pt x="390525" y="1724025"/>
                      </a:lnTo>
                      <a:lnTo>
                        <a:pt x="390525" y="1514475"/>
                      </a:lnTo>
                      <a:lnTo>
                        <a:pt x="57150" y="0"/>
                      </a:lnTo>
                      <a:lnTo>
                        <a:pt x="0" y="47625"/>
                      </a:lnTo>
                      <a:close/>
                    </a:path>
                  </a:pathLst>
                </a:cu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60" name="Grafik 59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7040" y="1035573"/>
                <a:ext cx="2377478" cy="3183234"/>
              </a:xfrm>
              <a:prstGeom prst="rect">
                <a:avLst/>
              </a:prstGeom>
            </p:spPr>
          </p:pic>
          <p:graphicFrame>
            <p:nvGraphicFramePr>
              <p:cNvPr id="61" name="Diagramm 60"/>
              <p:cNvGraphicFramePr/>
              <p:nvPr>
                <p:extLst>
                  <p:ext uri="{D42A27DB-BD31-4B8C-83A1-F6EECF244321}">
                    <p14:modId xmlns:p14="http://schemas.microsoft.com/office/powerpoint/2010/main" val="203490245"/>
                  </p:ext>
                </p:extLst>
              </p:nvPr>
            </p:nvGraphicFramePr>
            <p:xfrm>
              <a:off x="-388851" y="2409874"/>
              <a:ext cx="5197302" cy="346486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5" r:lo="rId16" r:qs="rId17" r:cs="rId18"/>
              </a:graphicData>
            </a:graphic>
          </p:graphicFrame>
          <p:graphicFrame>
            <p:nvGraphicFramePr>
              <p:cNvPr id="65" name="Diagramm 64"/>
              <p:cNvGraphicFramePr/>
              <p:nvPr>
                <p:extLst>
                  <p:ext uri="{D42A27DB-BD31-4B8C-83A1-F6EECF244321}">
                    <p14:modId xmlns:p14="http://schemas.microsoft.com/office/powerpoint/2010/main" val="1439441667"/>
                  </p:ext>
                </p:extLst>
              </p:nvPr>
            </p:nvGraphicFramePr>
            <p:xfrm>
              <a:off x="3512803" y="2466750"/>
              <a:ext cx="4507321" cy="300488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0" r:lo="rId21" r:qs="rId22" r:cs="rId23"/>
              </a:graphicData>
            </a:graphic>
          </p:graphicFrame>
        </p:grpSp>
        <p:sp>
          <p:nvSpPr>
            <p:cNvPr id="55" name="Rechteck 54"/>
            <p:cNvSpPr/>
            <p:nvPr/>
          </p:nvSpPr>
          <p:spPr>
            <a:xfrm>
              <a:off x="7840988" y="-495604"/>
              <a:ext cx="755334" cy="156966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de-DE" sz="9600" b="1" cap="none" spc="0" dirty="0" smtClean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?</a:t>
              </a:r>
              <a:endParaRPr lang="de-DE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endParaRPr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830712" y="3709543"/>
            <a:ext cx="3288860" cy="2481705"/>
            <a:chOff x="6811508" y="2318978"/>
            <a:chExt cx="4542291" cy="3427518"/>
          </a:xfrm>
        </p:grpSpPr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508" y="3437631"/>
              <a:ext cx="4542291" cy="2308865"/>
            </a:xfrm>
            <a:prstGeom prst="rect">
              <a:avLst/>
            </a:prstGeom>
          </p:spPr>
        </p:pic>
        <p:grpSp>
          <p:nvGrpSpPr>
            <p:cNvPr id="46" name="Group 90"/>
            <p:cNvGrpSpPr/>
            <p:nvPr/>
          </p:nvGrpSpPr>
          <p:grpSpPr>
            <a:xfrm rot="18154846">
              <a:off x="8392265" y="3101216"/>
              <a:ext cx="2313208" cy="748731"/>
              <a:chOff x="4938151" y="4651546"/>
              <a:chExt cx="2313208" cy="748731"/>
            </a:xfrm>
          </p:grpSpPr>
          <p:grpSp>
            <p:nvGrpSpPr>
              <p:cNvPr id="47" name="Group 19"/>
              <p:cNvGrpSpPr/>
              <p:nvPr/>
            </p:nvGrpSpPr>
            <p:grpSpPr>
              <a:xfrm>
                <a:off x="5825412" y="4651546"/>
                <a:ext cx="563109" cy="748731"/>
                <a:chOff x="9982200" y="4813576"/>
                <a:chExt cx="914400" cy="1215821"/>
              </a:xfrm>
            </p:grpSpPr>
            <p:sp>
              <p:nvSpPr>
                <p:cNvPr id="59" name="Round Same Side Corner Rectangle 20"/>
                <p:cNvSpPr/>
                <p:nvPr/>
              </p:nvSpPr>
              <p:spPr>
                <a:xfrm>
                  <a:off x="9982200" y="5572197"/>
                  <a:ext cx="914400" cy="457200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Oval 21"/>
                <p:cNvSpPr/>
                <p:nvPr/>
              </p:nvSpPr>
              <p:spPr>
                <a:xfrm>
                  <a:off x="10220960" y="5073223"/>
                  <a:ext cx="436880" cy="43688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3" name="Picture 22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BEBA8EAE-BF5A-486C-A8C5-ECC9F3942E4B}">
                      <a14:imgProps xmlns:a14="http://schemas.microsoft.com/office/drawing/2010/main">
                        <a14:imgLayer r:embed="rId27">
                          <a14:imgEffect>
                            <a14:backgroundRemoval t="9916" b="89451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9398" y="4813576"/>
                  <a:ext cx="578442" cy="578442"/>
                </a:xfrm>
                <a:prstGeom prst="rect">
                  <a:avLst/>
                </a:prstGeom>
              </p:spPr>
            </p:pic>
          </p:grpSp>
          <p:grpSp>
            <p:nvGrpSpPr>
              <p:cNvPr id="49" name="Group 38"/>
              <p:cNvGrpSpPr/>
              <p:nvPr/>
            </p:nvGrpSpPr>
            <p:grpSpPr>
              <a:xfrm>
                <a:off x="6688250" y="4811443"/>
                <a:ext cx="563109" cy="588834"/>
                <a:chOff x="6688250" y="4811443"/>
                <a:chExt cx="563109" cy="588834"/>
              </a:xfrm>
            </p:grpSpPr>
            <p:sp>
              <p:nvSpPr>
                <p:cNvPr id="56" name="Round Same Side Corner Rectangle 24"/>
                <p:cNvSpPr/>
                <p:nvPr/>
              </p:nvSpPr>
              <p:spPr>
                <a:xfrm>
                  <a:off x="6688250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EF19D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8" name="Oval 25"/>
                <p:cNvSpPr/>
                <p:nvPr/>
              </p:nvSpPr>
              <p:spPr>
                <a:xfrm>
                  <a:off x="6835284" y="4811443"/>
                  <a:ext cx="269041" cy="269041"/>
                </a:xfrm>
                <a:prstGeom prst="ellipse">
                  <a:avLst/>
                </a:prstGeom>
                <a:solidFill>
                  <a:srgbClr val="96450E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0" name="Group 37"/>
              <p:cNvGrpSpPr/>
              <p:nvPr/>
            </p:nvGrpSpPr>
            <p:grpSpPr>
              <a:xfrm>
                <a:off x="4938151" y="4811443"/>
                <a:ext cx="563109" cy="588834"/>
                <a:chOff x="4938151" y="4811443"/>
                <a:chExt cx="563109" cy="588834"/>
              </a:xfrm>
            </p:grpSpPr>
            <p:sp>
              <p:nvSpPr>
                <p:cNvPr id="52" name="Round Same Side Corner Rectangle 28"/>
                <p:cNvSpPr/>
                <p:nvPr/>
              </p:nvSpPr>
              <p:spPr>
                <a:xfrm>
                  <a:off x="4938151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C0000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4" name="Oval 29"/>
                <p:cNvSpPr/>
                <p:nvPr/>
              </p:nvSpPr>
              <p:spPr>
                <a:xfrm>
                  <a:off x="5085185" y="4811443"/>
                  <a:ext cx="269041" cy="26904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4360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838200" y="371141"/>
            <a:ext cx="10515600" cy="1325563"/>
            <a:chOff x="838200" y="371141"/>
            <a:chExt cx="10515600" cy="1325563"/>
          </a:xfrm>
        </p:grpSpPr>
        <p:pic>
          <p:nvPicPr>
            <p:cNvPr id="14" name="Grafik 13" descr="\documentclass{article}&#10;\usepackage{amsmath}&#10;\pagestyle{empty}&#10;\begin{document}&#10;&#10;&#10;\textbf{Subjektive Erfahrung}&#10;&#10;\end{document}" title="IguanaTex Bitmap Display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785850"/>
              <a:ext cx="5168914" cy="440069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71141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Grafik 15" descr="\documentclass{article}&#10;\usepackage{amsmath,german}&#10;\pagestyle{empty}&#10;\begin{document}&#10;&#10;&#10;Meine \glqq Takeaways\grqq~aus 24 Jahren Uni-Lehre: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33061"/>
            <a:ext cx="6049164" cy="280536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153400" y="3371397"/>
            <a:ext cx="3545754" cy="2675552"/>
            <a:chOff x="6811508" y="2318978"/>
            <a:chExt cx="4542291" cy="342751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508" y="3437631"/>
              <a:ext cx="4542291" cy="2308865"/>
            </a:xfrm>
            <a:prstGeom prst="rect">
              <a:avLst/>
            </a:prstGeom>
          </p:spPr>
        </p:pic>
        <p:grpSp>
          <p:nvGrpSpPr>
            <p:cNvPr id="76" name="Group 90"/>
            <p:cNvGrpSpPr/>
            <p:nvPr/>
          </p:nvGrpSpPr>
          <p:grpSpPr>
            <a:xfrm rot="18154846">
              <a:off x="8392265" y="3101216"/>
              <a:ext cx="2313208" cy="748731"/>
              <a:chOff x="4938151" y="4651546"/>
              <a:chExt cx="2313208" cy="748731"/>
            </a:xfrm>
          </p:grpSpPr>
          <p:grpSp>
            <p:nvGrpSpPr>
              <p:cNvPr id="77" name="Group 19"/>
              <p:cNvGrpSpPr/>
              <p:nvPr/>
            </p:nvGrpSpPr>
            <p:grpSpPr>
              <a:xfrm>
                <a:off x="5825412" y="4651546"/>
                <a:ext cx="563109" cy="748731"/>
                <a:chOff x="9982200" y="4813576"/>
                <a:chExt cx="914400" cy="1215821"/>
              </a:xfrm>
            </p:grpSpPr>
            <p:sp>
              <p:nvSpPr>
                <p:cNvPr id="85" name="Round Same Side Corner Rectangle 20"/>
                <p:cNvSpPr/>
                <p:nvPr/>
              </p:nvSpPr>
              <p:spPr>
                <a:xfrm>
                  <a:off x="9982200" y="5572197"/>
                  <a:ext cx="914400" cy="457200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21"/>
                <p:cNvSpPr/>
                <p:nvPr/>
              </p:nvSpPr>
              <p:spPr>
                <a:xfrm>
                  <a:off x="10220960" y="5073223"/>
                  <a:ext cx="436880" cy="43688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7" name="Picture 22 1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9916" b="89451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9398" y="4813576"/>
                  <a:ext cx="578442" cy="578442"/>
                </a:xfrm>
                <a:prstGeom prst="rect">
                  <a:avLst/>
                </a:prstGeom>
              </p:spPr>
            </p:pic>
          </p:grpSp>
          <p:grpSp>
            <p:nvGrpSpPr>
              <p:cNvPr id="78" name="Group 38"/>
              <p:cNvGrpSpPr/>
              <p:nvPr/>
            </p:nvGrpSpPr>
            <p:grpSpPr>
              <a:xfrm>
                <a:off x="6688250" y="4811443"/>
                <a:ext cx="563109" cy="588834"/>
                <a:chOff x="6688250" y="4811443"/>
                <a:chExt cx="563109" cy="588834"/>
              </a:xfrm>
            </p:grpSpPr>
            <p:sp>
              <p:nvSpPr>
                <p:cNvPr id="83" name="Round Same Side Corner Rectangle 24"/>
                <p:cNvSpPr/>
                <p:nvPr/>
              </p:nvSpPr>
              <p:spPr>
                <a:xfrm>
                  <a:off x="6688250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EF19D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25"/>
                <p:cNvSpPr/>
                <p:nvPr/>
              </p:nvSpPr>
              <p:spPr>
                <a:xfrm>
                  <a:off x="6835284" y="4811443"/>
                  <a:ext cx="269041" cy="269041"/>
                </a:xfrm>
                <a:prstGeom prst="ellipse">
                  <a:avLst/>
                </a:prstGeom>
                <a:solidFill>
                  <a:srgbClr val="96450E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9" name="Group 37"/>
              <p:cNvGrpSpPr/>
              <p:nvPr/>
            </p:nvGrpSpPr>
            <p:grpSpPr>
              <a:xfrm>
                <a:off x="4938151" y="4811443"/>
                <a:ext cx="563109" cy="588834"/>
                <a:chOff x="4938151" y="4811443"/>
                <a:chExt cx="563109" cy="588834"/>
              </a:xfrm>
            </p:grpSpPr>
            <p:sp>
              <p:nvSpPr>
                <p:cNvPr id="80" name="Round Same Side Corner Rectangle 28"/>
                <p:cNvSpPr/>
                <p:nvPr/>
              </p:nvSpPr>
              <p:spPr>
                <a:xfrm>
                  <a:off x="4938151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C0000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" name="Oval 29"/>
                <p:cNvSpPr/>
                <p:nvPr/>
              </p:nvSpPr>
              <p:spPr>
                <a:xfrm>
                  <a:off x="5085185" y="4811443"/>
                  <a:ext cx="269041" cy="26904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pic>
        <p:nvPicPr>
          <p:cNvPr id="19" name="Grafik 18" descr="\documentclass{article}&#10;\usepackage{amsmath}&#10;\pagestyle{empty}&#10;\begin{document}&#10;&#10;\parbox{13cm}{&#10;\begin{itemize}&#10;\item V bringt den Studierenden so gut wie Nichts für die Klausurvorbereitung&#10;\end{itemize}&#10;}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8681"/>
            <a:ext cx="10052331" cy="286961"/>
          </a:xfrm>
          <a:prstGeom prst="rect">
            <a:avLst/>
          </a:prstGeom>
        </p:spPr>
      </p:pic>
      <p:pic>
        <p:nvPicPr>
          <p:cNvPr id="22" name="Grafik 21" descr="\documentclass{article}&#10;\usepackage{amsmath}&#10;\pagestyle{empty}&#10;\begin{document}&#10;&#10;\parbox{13cm}{&#10;\begin{itemize}&#10;\item Ü wiegt die Studierenden in eine trügerische Sicherheit \ldots&#10;\end{itemize}&#10;}&#10;&#10;\end{document}" title="IguanaTex Bitmap Display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550726"/>
            <a:ext cx="8039392" cy="356676"/>
          </a:xfrm>
          <a:prstGeom prst="rect">
            <a:avLst/>
          </a:prstGeom>
        </p:spPr>
      </p:pic>
      <p:pic>
        <p:nvPicPr>
          <p:cNvPr id="23" name="Picture 22 2" descr="\documentclass{article}&#10;\usepackage{amsmath}&#10;\pagestyle{empty}&#10;\begin{document}&#10;&#10;\parbox{13cm}{&#10;\begin{itemize}&#10;\item \ldots und bringt ihnen quasi auch so gut wie Nichts für die Klausurvorbereitung&#10;\end{itemize}&#10;}&#10;&#10;\end{document}" title="IguanaTex Bitmap Display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3132486"/>
            <a:ext cx="10659547" cy="288489"/>
          </a:xfrm>
          <a:prstGeom prst="rect">
            <a:avLst/>
          </a:prstGeom>
        </p:spPr>
      </p:pic>
      <p:pic>
        <p:nvPicPr>
          <p:cNvPr id="24" name="Grafik 23" descr="\documentclass{article}&#10;\usepackage{amsmath}&#10;\pagestyle{empty}&#10;\begin{document}&#10;&#10;\parbox{13cm}{&#10;\begin{itemize}&#10;\item V/Ü dissipiert viel kostbare Zeit (auch unsere!)&#10;\end{itemize}&#10;}&#10;&#10;\end{document}" title="IguanaTex Bitmap Display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3646059"/>
            <a:ext cx="6578805" cy="373330"/>
          </a:xfrm>
          <a:prstGeom prst="rect">
            <a:avLst/>
          </a:prstGeom>
        </p:spPr>
      </p:pic>
      <p:pic>
        <p:nvPicPr>
          <p:cNvPr id="2" name="Grafik 1" descr="\documentclass{article}&#10;\usepackage{amsmath}&#10;\pagestyle{empty}&#10;\begin{document}&#10;&#10;\parbox{9cm}{&#10;\begin{itemize}&#10;\item Studierende können ihren Lernstand nur mangelhaft beurteilen\ldots&#10;\end{itemize}&#10;}&#10;&#10;\end{document}" title="IguanaTex Bitmap Display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4" y="4244473"/>
            <a:ext cx="7316558" cy="613469"/>
          </a:xfrm>
          <a:prstGeom prst="rect">
            <a:avLst/>
          </a:prstGeom>
        </p:spPr>
      </p:pic>
      <p:pic>
        <p:nvPicPr>
          <p:cNvPr id="34" name="Grafik 33" descr="\documentclass{article}&#10;\usepackage{amsmath}&#10;\pagestyle{empty}&#10;\begin{document}&#10;&#10;\parbox{8.5cm}{&#10;\begin{itemize}&#10;\item Studierende bekommen ausgerechnet in den wichtigsten Phasen unzureichende Unterstützung&#10;\end{itemize}&#10;}&#10;&#10;\end{document}" title="IguanaTex Bitmap Display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5" y="5081819"/>
            <a:ext cx="6892989" cy="67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Wie kann man Präsenzvorlesungen dennoch sinnvoll gestalten?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Was ist wichtig für den Lernerfolg der Studierenden?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489700"/>
            <a:ext cx="2743200" cy="365125"/>
          </a:xfrm>
        </p:spPr>
        <p:txBody>
          <a:bodyPr/>
          <a:lstStyle/>
          <a:p>
            <a:fld id="{4752EA9E-F2EC-4909-A6B6-8233E4C8BF2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489700"/>
            <a:ext cx="4114800" cy="365125"/>
          </a:xfrm>
        </p:spPr>
        <p:txBody>
          <a:bodyPr/>
          <a:lstStyle/>
          <a:p>
            <a:r>
              <a:rPr lang="de-DE" smtClean="0"/>
              <a:t>Konstruktivismus und Präsenz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838200" y="3263899"/>
            <a:ext cx="10515600" cy="1325563"/>
            <a:chOff x="838200" y="3263899"/>
            <a:chExt cx="10515600" cy="1325563"/>
          </a:xfrm>
        </p:grpSpPr>
        <p:pic>
          <p:nvPicPr>
            <p:cNvPr id="18" name="Grafik 17" descr="\documentclass{article}&#10;\usepackage{amsmath}&#10;\pagestyle{empty}&#10;\begin{document}&#10;&#10;&#10;\textbf{Vorstellung des neuen Konzepts}&#10;&#10;\end{document}" title="IguanaTex Bitmap Display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3" y="3678610"/>
              <a:ext cx="7759437" cy="450909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838200" y="3263899"/>
              <a:ext cx="10515600" cy="132556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256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UVOTEID" val="thorsten.bartel@udo.edu"/>
  <p:tag name="EDUVOTEPWD" val="mNxLF"/>
  <p:tag name="EDUVOTEONLYONEVOTE" val="1"/>
  <p:tag name="EDUVOTECATCHNEXT" val="0"/>
  <p:tag name="EDUVOTEGUILANGUAGE" val="Deuts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409,4488"/>
  <p:tag name="OUTPUTTYPE" val="PNG"/>
  <p:tag name="IGUANATEXVERSION" val="160"/>
  <p:tag name="LATEXADDIN" val="\documentclass{article}&#10;\usepackage{amsmath}&#10;\pagestyle{empty}&#10;\begin{document}&#10;&#10;optimal&#10;&#10;&#10;\end{document}"/>
  <p:tag name="IGUANATEXSIZE" val="20"/>
  <p:tag name="IGUANATEXCURSOR" val="88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1088,864"/>
  <p:tag name="LATEXADDIN" val="\documentclass{article}&#10;\usepackage{amsmath,german}&#10;\pagestyle{empty}&#10;\begin{document}&#10;&#10;\parbox{4.cm}{&#10;Fühlen Sie sich \glqq fit\grqq\\bzgl. Integration?&#10;}&#10;&#10;\end{document}"/>
  <p:tag name="IGUANATEXSIZE" val="16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2827,146"/>
  <p:tag name="OUTPUTTYPE" val="PNG"/>
  <p:tag name="IGUANATEXVERSION" val="160"/>
  <p:tag name="LATEXADDIN" val="\documentclass{article}&#10;\usepackage{amsmath,german}&#10;\pagestyle{empty}&#10;\begin{document}&#10;&#10;\parbox{8.cm}{&#10;%\begin{itemize}&#10;Umfrage-Ergebnisse genutzt, um entsprechend in DEMO-Einheit darauf eingehen zu können&#10;%\end{itemize}&#10;}&#10;&#10;\end{document}"/>
  <p:tag name="IGUANATEXSIZE" val="20"/>
  <p:tag name="IGUANATEXCURSOR" val="205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734,1582"/>
  <p:tag name="OUTPUTTYPE" val="PNG"/>
  <p:tag name="IGUANATEXVERSION" val="160"/>
  <p:tag name="LATEXADDIN" val="\documentclass[fleqn]{article}&#10;\usepackage{amsmath,german}&#10;\pagestyle{empty}&#10;\begin{document}&#10;&#10;\parbox{10.cm}{&#10;\begin{equation*}&#10;w'' = -\dfrac{M(x)}{E\,I_y}&#10;\end{equation*}&#10;}&#10;&#10;\end{document}"/>
  <p:tag name="IGUANATEXSIZE" val="24"/>
  <p:tag name="IGUANATEXCURSOR" val="17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2,4484"/>
  <p:tag name="ORIGINALWIDTH" val="2474,691"/>
  <p:tag name="OUTPUTTYPE" val="PNG"/>
  <p:tag name="IGUANATEXVERSION" val="160"/>
  <p:tag name="LATEXADDIN" val="\documentclass{article}&#10;\usepackage{amsmath,german}&#10;\pagestyle{empty}&#10;\begin{document}&#10;&#10;\parbox{7.cm}{&#10;Berechnen Sie die Biegelinie $w(x)$ des Balkens sowie die maximal auftretende Durchbiegung $w_{\mathrm{max}}$.&#10;}&#10;&#10;\end{document}"/>
  <p:tag name="IGUANATEXSIZE" val="24"/>
  <p:tag name="IGUANATEXCURSOR" val="209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10,3862"/>
  <p:tag name="ORIGINALWIDTH" val="2119,985"/>
  <p:tag name="OUTPUTTYPE" val="PNG"/>
  <p:tag name="IGUANATEXVERSION" val="160"/>
  <p:tag name="LATEXADDIN" val="\documentclass{article}&#10;\usepackage{amsmath,german,color}&#10;\pagestyle{empty}&#10;\begin{document}&#10;&#10;\parbox{6.cm}{&#10;\color{white}&#10;\textbf{&#10;Reine Mathematik!!!\medskip\\&#10;Ist die Durchführung dieser Punkte per Hand wirklich (noch) sinnvolles Lernziel in der Mechanik? Wie würdet ihr diese Teilaufgaben lösen?&#10;}&#10;}&#10;&#10;\end{document}"/>
  <p:tag name="IGUANATEXSIZE" val="20"/>
  <p:tag name="IGUANATEXCURSOR" val="24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5,1331"/>
  <p:tag name="ORIGINALWIDTH" val="3184,102"/>
  <p:tag name="OUTPUTTYPE" val="PNG"/>
  <p:tag name="IGUANATEXVERSION" val="160"/>
  <p:tag name="LATEXADDIN" val="\documentclass{article}&#10;\usepackage{amsmath,german}&#10;\pagestyle{empty}&#10;\begin{document}&#10;&#10;\parbox{9.cm}{&#10;%\begin{itemize}&#10;Suboptimale Aufgabenstellung! Besser:\medskip\\&#10;Berechnen Sie unter Vernachlässigung des Eigengewichts des Balkens das notwendige Flächenträgheitsmoment des Profils, sodass die maximale Durchbiegung des Balkens den Wert $w_{\mathrm{zul}}$ nicht überschreitet. Wählen Sie aus Profiltabellen exemplarisch ein Profil aus.&#10;%\end{itemize}&#10;}&#10;&#10;\end{document}"/>
  <p:tag name="IGUANATEXSIZE" val="20"/>
  <p:tag name="IGUANATEXCURSOR" val="12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77,24032"/>
  <p:tag name="LATEXADDIN" val="\documentclass{article}&#10;\usepackage{amsmath}&#10;\pagestyle{empty}&#10;\begin{document}&#10;&#10;&#10;B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5,48929"/>
  <p:tag name="LATEXADDIN" val="\documentclass{article}&#10;\usepackage{amsmath}&#10;\pagestyle{empty}&#10;\begin{document}&#10;&#10;&#10;A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6,99661"/>
  <p:tag name="LATEXADDIN" val="\documentclass{article}&#10;\usepackage{amsmath}&#10;\pagestyle{empty}&#10;\begin{document}&#10;&#10;&#10;$l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2,99213"/>
  <p:tag name="LATEXADDIN" val="\documentclass{article}&#10;\usepackage{amsmath}&#10;\pagestyle{empty}&#10;\begin{document}&#10;&#10;$x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0,2287"/>
  <p:tag name="OUTPUTTYPE" val="PNG"/>
  <p:tag name="IGUANATEXVERSION" val="160"/>
  <p:tag name="LATEXADDIN" val="\documentclass{article}&#10;\usepackage{amsmath}&#10;\pagestyle{empty}&#10;\begin{document}&#10;&#10;gut&#10;&#10;&#10;\end{document}"/>
  <p:tag name="IGUANATEXSIZE" val="20"/>
  <p:tag name="IGUANATEXCURSOR" val="84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53,24331"/>
  <p:tag name="LATEXADDIN" val="\documentclass{article}&#10;\usepackage{amsmath}&#10;\pagestyle{empty}&#10;\begin{document}&#10;&#10;$z$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95,98803"/>
  <p:tag name="LATEXADDIN" val="\documentclass{article}&#10;\usepackage{amsmath,color}&#10;\pagestyle{empty}&#10;\begin{document}&#10;&#10;{\color{red}&#10;$q_0$&#10;}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1,597"/>
  <p:tag name="ORIGINALWIDTH" val="3838,77"/>
  <p:tag name="OUTPUTTYPE" val="PNG"/>
  <p:tag name="IGUANATEXVERSION" val="160"/>
  <p:tag name="LATEXADDIN" val="\documentclass{article}&#10;\usepackage{amsmath,german}&#10;\pagestyle{empty}&#10;\begin{document}&#10;&#10;\parbox{11.cm}{&#10;Zu bedenken:\\[-4ex]&#10;\begin{itemize}&#10;\item Auflagerreaktionen berechnen\\[-4ex]&#10;\item Biegemomenten-Funktion berechnen\\[-4ex]&#10;\item Integration\\[-4ex]&#10;\item Randbedingungen definieren\\[-4ex]&#10;\item Integrationskonstanten berechnen\\[-4ex]&#10;\item Maximalen Funktionswert berechnen (Polynom vierter Ordnung)&#10;\end{itemize}&#10;}&#10;&#10;\end{document}"/>
  <p:tag name="IGUANATEXSIZE" val="20"/>
  <p:tag name="IGUANATEXCURSOR" val="98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8,6427"/>
  <p:tag name="ORIGINALWIDTH" val="2475,441"/>
  <p:tag name="OUTPUTTYPE" val="PNG"/>
  <p:tag name="IGUANATEXVERSION" val="160"/>
  <p:tag name="LATEXADDIN" val="\documentclass{article}&#10;\usepackage{amsmath,german}&#10;\pagestyle{empty}&#10;\begin{document}&#10;&#10;\parbox{7.cm}{&#10;Berechnen Sie unter Vernachlässigung des Eigengewichts des Balkens das notwendige Flächenträgheitsmoment des Profils, sodass die maximale Durchbiegung des Balkens den Wert $w_{\mathrm{zul}}$ nicht überschreitet. Wählen Sie aus Profiltabellen exemplarisch ein Profil aus.&#10;}&#10;&#10;\end{document}"/>
  <p:tag name="IGUANATEXSIZE" val="24"/>
  <p:tag name="IGUANATEXCURSOR" val="373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3,097"/>
  <p:tag name="ORIGINALWIDTH" val="3151,856"/>
  <p:tag name="OUTPUTTYPE" val="PNG"/>
  <p:tag name="IGUANATEXVERSION" val="160"/>
  <p:tag name="LATEXADDIN" val="\documentclass{article}&#10;\usepackage{amsmath,german}&#10;\pagestyle{empty}&#10;\begin{document}&#10;&#10;\parbox{9.cm}{&#10;Vor-Ort-Betreuung durch Dozent*in, WiMi, SHK:\\[-4.ex]&#10;\begin{itemize}&#10;\item \glqq learning by doing\grqq\\[-4.ex]&#10;\item Missverständnisse können sofort ausgeräumt werden\\[-4.ex]&#10;\item beiderseitige Lernstandskontrolle\\[-4.ex]&#10;\item Studierende merken, dass sie \glqq was können\grqq\\[-4.ex]&#10;\item Studierende merken, wofür was \glqq gut ist\grqq\\[-4.ex]&#10;\item wesentlich verbessertes Constructive Alignment&#10;\end{itemize}&#10;}&#10;&#10;\end{document}"/>
  <p:tag name="IGUANATEXSIZE" val="20"/>
  <p:tag name="IGUANATEXCURSOR" val="447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5,48929"/>
  <p:tag name="LATEXADDIN" val="\documentclass{article}&#10;\usepackage{amsmath}&#10;\pagestyle{empty}&#10;\begin{document}&#10;&#10;&#10;A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26,99661"/>
  <p:tag name="LATEXADDIN" val="\documentclass{article}&#10;\usepackage{amsmath}&#10;\pagestyle{empty}&#10;\begin{document}&#10;&#10;&#10;$l$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62,99213"/>
  <p:tag name="LATEXADDIN" val="\documentclass{article}&#10;\usepackage{amsmath}&#10;\pagestyle{empty}&#10;\begin{document}&#10;&#10;$x$&#10;&#10;&#10;\end{document}"/>
  <p:tag name="IGUANATEXSIZE" val="20"/>
  <p:tag name="IGUANATEXCURSOR" val="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53,24331"/>
  <p:tag name="LATEXADDIN" val="\documentclass{article}&#10;\usepackage{amsmath}&#10;\pagestyle{empty}&#10;\begin{document}&#10;&#10;$z$&#10;&#10;&#10;\end{document}"/>
  <p:tag name="IGUANATEXSIZE" val="20"/>
  <p:tag name="IGUANATEXCURSOR" val="8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95,98803"/>
  <p:tag name="LATEXADDIN" val="\documentclass{article}&#10;\usepackage{amsmath,color}&#10;\pagestyle{empty}&#10;\begin{document}&#10;&#10;{\color{red}&#10;$q_0$&#10;}&#10;&#10;\end{document}"/>
  <p:tag name="IGUANATEXSIZE" val="2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44,9194"/>
  <p:tag name="OUTPUTTYPE" val="PNG"/>
  <p:tag name="IGUANATEXVERSION" val="160"/>
  <p:tag name="LATEXADDIN" val="\documentclass{article}&#10;\usepackage{amsmath}&#10;\pagestyle{empty}&#10;\begin{document}&#10;&#10;mittelmäßig&#10;&#10;&#10;\end{document}"/>
  <p:tag name="IGUANATEXSIZE" val="20"/>
  <p:tag name="IGUANATEXCURSOR" val="92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2,719"/>
  <p:tag name="ORIGINALWIDTH" val="5662,542"/>
  <p:tag name="OUTPUTTYPE" val="PNG"/>
  <p:tag name="IGUANATEXVERSION" val="160"/>
  <p:tag name="LATEXADDIN" val="\documentclass{article}&#10;\usepackage{amsmath,enumitem,amssymb,german}&#10;\pagestyle{empty}&#10;\newlist{todolist}{itemize}{2}&#10;\setlist[todolist]{label=$\square$}&#10;\begin{document}&#10;&#10;\parbox{16.cm}{&#10;\noindent Ich sehe mich in der Lage, \ldots&#10;\begin{todolist}&#10;\item die allgemeinen Zusammenhänge der DGL der Biegelinie zu \textbf{erläutern}.&#10;\item die Biegesteifigkeit eines Balkens aus gegebenen Quellen zu \textbf{bestimmen}.&#10;\item auf Basis der DGL die allgemeine Lösung für die Durchbiegung eines Balkens zu \textbf{berechnen}.&#10;\item korrekte Randbedingungen für die Verformung eines Balkens \textbf{aufzustellen}\ldots&#10;\item \ldots und daraus die Intergrationskonstanten sowie folglich die spezifische Funktion der Durchbiegung $w(x)$ eines Balkens zu \textbf{berechnen}.&#10;\item die Funktion der Biegelinie hinsichtlich Minima und Maxima zu \textbf{analysieren}.&#10;\item \textbf{Nachweise} zur Einhaltung maximal zulässiger Verformungen von Balken zu \textbf{führen}\ldots&#10;\item \ldots und dadurch System-Entwürfe zu \textbf{bewerten}.&#10;\end{todolist}&#10;}&#10;&#10;\end{document}"/>
  <p:tag name="IGUANATEXSIZE" val="18"/>
  <p:tag name="IGUANATEXCURSOR" val="1027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04,274"/>
  <p:tag name="OUTPUTTYPE" val="PNG"/>
  <p:tag name="IGUANATEXVERSION" val="160"/>
  <p:tag name="LATEXADDIN" val="\documentclass{article}&#10;\usepackage{amsmath,german}&#10;\pagestyle{empty}&#10;\begin{document}&#10;&#10;\parbox{9.cm}{&#10;Am Ende jeder (Gesamt-)Einheit&#10;}&#10;&#10;\end{document}"/>
  <p:tag name="IGUANATEXSIZE" val="24"/>
  <p:tag name="IGUANATEXCURSOR" val="125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8,1365"/>
  <p:tag name="ORIGINALWIDTH" val="5662,542"/>
  <p:tag name="OUTPUTTYPE" val="PNG"/>
  <p:tag name="IGUANATEXVERSION" val="160"/>
  <p:tag name="LATEXADDIN" val="\documentclass{article}&#10;\usepackage{amsmath,enumitem,amssymb,german}&#10;\pagestyle{empty}&#10;\newlist{todolist}{itemize}{2}&#10;\setlist[todolist]{label=$\square$}&#10;\begin{document}&#10;&#10;\parbox{16.cm}{&#10;\noindent Ich sehe mich in der Lage, \ldots&#10;\begin{todolist}&#10;\item Grenzwerte für System- und Materialparameter zur Einhaltung zulässiger Verformungen zu \textbf{definieren}.&#10;\item Profile aus vorgegebenen Quellen \textbf{auszuwählen}, die den Nachweis der zulässigen Verformung ermöglichen.&#10;\end{todolist}&#10;}&#10;&#10;\end{document}"/>
  <p:tag name="IGUANATEXSIZE" val="18"/>
  <p:tag name="IGUANATEXCURSOR" val="478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94,7131"/>
  <p:tag name="OUTPUTTYPE" val="PNG"/>
  <p:tag name="IGUANATEXVERSION" val="160"/>
  <p:tag name="LATEXADDIN" val="\documentclass{article}&#10;\usepackage{amsmath}&#10;\pagestyle{empty}&#10;\begin{document}&#10;&#10;&#10;\textbf{Fazit}&#10;&#10;\end{document}"/>
  <p:tag name="IGUANATEXSIZE" val="38"/>
  <p:tag name="IGUANATEXCURSOR" val="9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1002,625"/>
  <p:tag name="OUTPUTTYPE" val="PNG"/>
  <p:tag name="IGUANATEXVERSION" val="160"/>
  <p:tag name="LATEXADDIN" val="\documentclass{article}&#10;\usepackage{amsmath}&#10;\pagestyle{empty}&#10;\begin{document}&#10;&#10;\parbox{10cm}{&#10;\begin{itemize}&#10;\item BASICS-Einheit&#10;\end{itemize}&#10;}&#10;&#10;\end{document}"/>
  <p:tag name="IGUANATEXSIZE" val="24"/>
  <p:tag name="IGUANATEXCURSOR" val="132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938,8826"/>
  <p:tag name="OUTPUTTYPE" val="PNG"/>
  <p:tag name="IGUANATEXVERSION" val="160"/>
  <p:tag name="LATEXADDIN" val="\documentclass{article}&#10;\usepackage{amsmath}&#10;\pagestyle{empty}&#10;\begin{document}&#10;&#10;\parbox{10cm}{&#10;\begin{itemize}&#10;\item DEMO-Einheit&#10;\end{itemize}&#10;}&#10;&#10;\end{document}"/>
  <p:tag name="IGUANATEXSIZE" val="24"/>
  <p:tag name="IGUANATEXCURSOR" val="13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781,4023"/>
  <p:tag name="OUTPUTTYPE" val="PNG"/>
  <p:tag name="IGUANATEXVERSION" val="160"/>
  <p:tag name="LATEXADDIN" val="\documentclass{article}&#10;\usepackage{amsmath}&#10;\pagestyle{empty}&#10;\begin{document}&#10;&#10;\parbox{10cm}{&#10;\begin{itemize}&#10;\item DIY-Einheit&#10;\end{itemize}&#10;}&#10;&#10;\end{document}"/>
  <p:tag name="IGUANATEXSIZE" val="24"/>
  <p:tag name="IGUANATEXCURSOR" val="12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557,555"/>
  <p:tag name="OUTPUTTYPE" val="PNG"/>
  <p:tag name="IGUANATEXVERSION" val="160"/>
  <p:tag name="LATEXADDIN" val="\documentclass{article}&#10;\usepackage{amsmath}&#10;\pagestyle{empty}&#10;\begin{document}&#10;&#10;\parbox{10cm}{&#10;\begin{itemize}&#10;\item Tutorien (Präsenz, digital)&#10;\end{itemize}&#10;}&#10;&#10;\end{document}"/>
  <p:tag name="IGUANATEXSIZE" val="24"/>
  <p:tag name="IGUANATEXCURSOR" val="144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9,4676"/>
  <p:tag name="ORIGINALWIDTH" val="557,9302"/>
  <p:tag name="OUTPUTTYPE" val="PNG"/>
  <p:tag name="IGUANATEXVERSION" val="160"/>
  <p:tag name="LATEXADDIN" val="\documentclass{article}&#10;\usepackage{amsmath}&#10;\pagestyle{empty}&#10;\begin{document}&#10;&#10;\noindent moderator\\supporter&#10;&#10;&#10;\end{document}"/>
  <p:tag name="IGUANATEXSIZE" val="16"/>
  <p:tag name="IGUANATEXCURSOR" val="11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42,1822"/>
  <p:tag name="OUTPUTTYPE" val="PNG"/>
  <p:tag name="IGUANATEXVERSION" val="160"/>
  <p:tag name="LATEXADDIN" val="\documentclass{article}&#10;\usepackage{amsmath}&#10;\pagestyle{empty}&#10;\begin{document}&#10;&#10;Lernstand&#10;&#10;&#10;\end{document}"/>
  <p:tag name="IGUANATEXSIZE" val="20"/>
  <p:tag name="IGUANATEXCURSOR" val="9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396,7004"/>
  <p:tag name="OUTPUTTYPE" val="PNG"/>
  <p:tag name="IGUANATEXVERSION" val="160"/>
  <p:tag name="LATEXADDIN" val="\documentclass{article}&#10;\usepackage{amsmath}&#10;\pagestyle{empty}&#10;\begin{document}&#10;&#10;kritisch&#10;&#10;&#10;\end{document}"/>
  <p:tag name="IGUANATEXSIZE" val="20"/>
  <p:tag name="IGUANATEXCURSOR" val="89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65,617"/>
  <p:tag name="OUTPUTTYPE" val="PNG"/>
  <p:tag name="IGUANATEXVERSION" val="160"/>
  <p:tag name="LATEXADDIN" val="\documentclass{article}&#10;\usepackage{amsmath}&#10;\pagestyle{empty}&#10;\begin{document}&#10;&#10;Lernstandskontrolle&#10;&#10;&#10;\end{document}"/>
  <p:tag name="IGUANATEXSIZE" val="20"/>
  <p:tag name="IGUANATEXCURSOR" val="10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409,4488"/>
  <p:tag name="OUTPUTTYPE" val="PNG"/>
  <p:tag name="IGUANATEXVERSION" val="160"/>
  <p:tag name="LATEXADDIN" val="\documentclass{article}&#10;\usepackage{amsmath}&#10;\pagestyle{empty}&#10;\begin{document}&#10;&#10;optimal&#10;&#10;&#10;\end{document}"/>
  <p:tag name="IGUANATEXSIZE" val="20"/>
  <p:tag name="IGUANATEXCURSOR" val="88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0,2287"/>
  <p:tag name="OUTPUTTYPE" val="PNG"/>
  <p:tag name="IGUANATEXVERSION" val="160"/>
  <p:tag name="LATEXADDIN" val="\documentclass{article}&#10;\usepackage{amsmath}&#10;\pagestyle{empty}&#10;\begin{document}&#10;&#10;gut&#10;&#10;&#10;\end{document}"/>
  <p:tag name="IGUANATEXSIZE" val="20"/>
  <p:tag name="IGUANATEXCURSOR" val="84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44,9194"/>
  <p:tag name="OUTPUTTYPE" val="PNG"/>
  <p:tag name="IGUANATEXVERSION" val="160"/>
  <p:tag name="LATEXADDIN" val="\documentclass{article}&#10;\usepackage{amsmath}&#10;\pagestyle{empty}&#10;\begin{document}&#10;&#10;mittelmäßig&#10;&#10;&#10;\end{document}"/>
  <p:tag name="IGUANATEXSIZE" val="20"/>
  <p:tag name="IGUANATEXCURSOR" val="92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396,7004"/>
  <p:tag name="OUTPUTTYPE" val="PNG"/>
  <p:tag name="IGUANATEXVERSION" val="160"/>
  <p:tag name="LATEXADDIN" val="\documentclass{article}&#10;\usepackage{amsmath}&#10;\pagestyle{empty}&#10;\begin{document}&#10;&#10;kritisch&#10;&#10;&#10;\end{document}"/>
  <p:tag name="IGUANATEXSIZE" val="20"/>
  <p:tag name="IGUANATEXCURSOR" val="89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43,4196"/>
  <p:tag name="OUTPUTTYPE" val="PNG"/>
  <p:tag name="IGUANATEXVERSION" val="160"/>
  <p:tag name="LATEXADDIN" val="\documentclass{article}&#10;\usepackage{amsmath}&#10;\pagestyle{empty}&#10;\begin{document}&#10;&#10;ungenügend&#10;&#10;&#10;\end{document}"/>
  <p:tag name="IGUANATEXSIZE" val="20"/>
  <p:tag name="IGUANATEXCURSOR" val="9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,4863"/>
  <p:tag name="ORIGINALWIDTH" val="942,6321"/>
  <p:tag name="OUTPUTTYPE" val="PNG"/>
  <p:tag name="IGUANATEXVERSION" val="160"/>
  <p:tag name="LATEXADDIN" val="\documentclass{article}&#10;\usepackage{amsmath}&#10;\pagestyle{empty}&#10;\begin{document}&#10;&#10;&#10;\textbf{Neues Konzept}&#10;&#10;\end{document}"/>
  <p:tag name="IGUANATEXSIZE" val="38"/>
  <p:tag name="IGUANATEXCURSOR" val="10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522,31"/>
  <p:tag name="OUTPUTTYPE" val="PNG"/>
  <p:tag name="IGUANATEXVERSION" val="160"/>
  <p:tag name="LATEXADDIN" val="\documentclass{article}&#10;\usepackage{amsmath}&#10;\pagestyle{empty}&#10;\begin{document}&#10;&#10;\parbox{6.5cm}{&#10;\textbf{Was haben wir erreicht?}&#10;}&#10;&#10;\end{document}"/>
  <p:tag name="IGUANATEXSIZE" val="22"/>
  <p:tag name="IGUANATEXCURSOR" val="92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1,7173"/>
  <p:tag name="ORIGINALWIDTH" val="1752,531"/>
  <p:tag name="OUTPUTTYPE" val="PNG"/>
  <p:tag name="IGUANATEXVERSION" val="160"/>
  <p:tag name="LATEXADDIN" val="\documentclass{article}&#10;\usepackage{amsmath,german}&#10;\pagestyle{empty}&#10;\begin{document}&#10;&#10;\parbox{5.5cm}{&#10;\begin{itemize}&#10;\item Zielführende Kombination von \glqq Präsenz\grqq~und \glqq Didaktik\grqq&#10;\end{itemize}&#10;}&#10;&#10;\end{document}"/>
  <p:tag name="IGUANATEXSIZE" val="22"/>
  <p:tag name="IGUANATEXCURSOR" val="97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1925,009"/>
  <p:tag name="OUTPUTTYPE" val="PNG"/>
  <p:tag name="IGUANATEXVERSION" val="160"/>
  <p:tag name="LATEXADDIN" val="\documentclass{article}&#10;\usepackage{amsmath}&#10;\pagestyle{empty}&#10;\begin{document}&#10;&#10;\parbox{6.cm}{&#10;\begin{itemize}&#10;\item Lernziele auf hohen Taxonomie\-stufen&#10;\end{itemize}&#10;}&#10;&#10;\end{document}"/>
  <p:tag name="IGUANATEXSIZE" val="22"/>
  <p:tag name="IGUANATEXCURSOR" val="137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43,4196"/>
  <p:tag name="OUTPUTTYPE" val="PNG"/>
  <p:tag name="IGUANATEXVERSION" val="160"/>
  <p:tag name="LATEXADDIN" val="\documentclass{article}&#10;\usepackage{amsmath}&#10;\pagestyle{empty}&#10;\begin{document}&#10;&#10;ungenügend&#10;&#10;&#10;\end{document}"/>
  <p:tag name="IGUANATEXSIZE" val="20"/>
  <p:tag name="IGUANATEXCURSOR" val="9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,4665"/>
  <p:tag name="ORIGINALWIDTH" val="2104,237"/>
  <p:tag name="OUTPUTTYPE" val="PNG"/>
  <p:tag name="IGUANATEXVERSION" val="160"/>
  <p:tag name="LATEXADDIN" val="\documentclass{article}&#10;\usepackage{amsmath}&#10;\pagestyle{empty}&#10;\begin{document}&#10;&#10;\parbox{6.5cm}{&#10;\begin{itemize}&#10;\item zufriedenstellende Klausurergebnisse (trotz ungenügenden Formates)&#10;\end{itemize}&#10;}&#10;&#10;\end{document}"/>
  <p:tag name="IGUANATEXSIZE" val="22"/>
  <p:tag name="IGUANATEXCURSOR" val="184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9662"/>
  <p:tag name="ORIGINALWIDTH" val="2016,498"/>
  <p:tag name="OUTPUTTYPE" val="PNG"/>
  <p:tag name="IGUANATEXVERSION" val="160"/>
  <p:tag name="LATEXADDIN" val="\documentclass{article}&#10;\usepackage{amsmath}&#10;\pagestyle{empty}&#10;\begin{document}&#10;&#10;\parbox{6.25cm}{&#10;\begin{itemize}&#10;\item hervorragende Arbeitsatmosphäre (trotz hoher Teilnehmendenanzahl)&#10;\end{itemize}&#10;}&#10;&#10;\end{document}"/>
  <p:tag name="IGUANATEXSIZE" val="22"/>
  <p:tag name="IGUANATEXCURSOR" val="9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113,236"/>
  <p:tag name="OUTPUTTYPE" val="PNG"/>
  <p:tag name="IGUANATEXVERSION" val="160"/>
  <p:tag name="LATEXADDIN" val="\documentclass{article}&#10;\usepackage{amsmath,german}&#10;\pagestyle{empty}&#10;\begin{document}&#10;&#10;\parbox{6.5cm}{&#10;\textbf{Was muss \glqq neu gedacht\grqq~werden?}&#10;}&#10;&#10;\end{document}"/>
  <p:tag name="IGUANATEXSIZE" val="22"/>
  <p:tag name="IGUANATEXCURSOR" val="15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2016,498"/>
  <p:tag name="OUTPUTTYPE" val="PNG"/>
  <p:tag name="IGUANATEXVERSION" val="160"/>
  <p:tag name="LATEXADDIN" val="\documentclass{article}&#10;\usepackage{amsmath,german}&#10;\pagestyle{empty}&#10;\begin{document}&#10;&#10;\parbox{6.25cm}{&#10;\begin{itemize}&#10;\item Ausdünnen/Fokussieren des Stoffs (auch um Zeit zu schaffen)&#10;\end{itemize}&#10;}&#10;&#10;\end{document}"/>
  <p:tag name="IGUANATEXSIZE" val="22"/>
  <p:tag name="IGUANATEXCURSOR" val="9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2013,498"/>
  <p:tag name="OUTPUTTYPE" val="PNG"/>
  <p:tag name="IGUANATEXVERSION" val="160"/>
  <p:tag name="LATEXADDIN" val="\documentclass{article}&#10;\usepackage{amsmath,german}&#10;\pagestyle{empty}&#10;\begin{document}&#10;&#10;\parbox{6.25cm}{&#10;\begin{itemize}&#10;\item Anpassen der Lernziele auf \glqq heute\grqq~und \glqq morgen\grqq&#10;\end{itemize}&#10;}&#10;&#10;\end{document}"/>
  <p:tag name="IGUANATEXSIZE" val="22"/>
  <p:tag name="IGUANATEXCURSOR" val="9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,97"/>
  <p:tag name="ORIGINALWIDTH" val="2013,498"/>
  <p:tag name="OUTPUTTYPE" val="PNG"/>
  <p:tag name="IGUANATEXVERSION" val="160"/>
  <p:tag name="LATEXADDIN" val="\documentclass{article}&#10;\usepackage{amsmath,german}&#10;\pagestyle{empty}&#10;\begin{document}&#10;&#10;\parbox{6.25cm}{&#10;\begin{itemize}&#10;\item Anpassen der räumlichen Gegebenheiten&#10;\end{itemize}&#10;}&#10;&#10;\end{document}"/>
  <p:tag name="IGUANATEXSIZE" val="22"/>
  <p:tag name="IGUANATEXCURSOR" val="164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,4665"/>
  <p:tag name="ORIGINALWIDTH" val="2106,487"/>
  <p:tag name="OUTPUTTYPE" val="PNG"/>
  <p:tag name="IGUANATEXVERSION" val="160"/>
  <p:tag name="LATEXADDIN" val="\documentclass{article}&#10;\usepackage{amsmath,german}&#10;\pagestyle{empty}&#10;\begin{document}&#10;&#10;\parbox{6.5cm}{&#10;\begin{itemize}&#10;\item Zeit-/Kostenaufwand für didaktisch ausgefeilte Lehre&#10;\end{itemize}&#10;}&#10;&#10;\end{document}"/>
  <p:tag name="IGUANATEXSIZE" val="22"/>
  <p:tag name="IGUANATEXCURSOR" val="98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,2385"/>
  <p:tag name="ORIGINALWIDTH" val="1499,063"/>
  <p:tag name="OUTPUTTYPE" val="PNG"/>
  <p:tag name="IGUANATEXVERSION" val="160"/>
  <p:tag name="LATEXADDIN" val="\documentclass{article}&#10;\usepackage{amsmath,german}&#10;\pagestyle{empty}&#10;\begin{document}&#10;&#10;\parbox{6.5cm}{&#10;Teilnehmenden-Anzahl: 299&#10;}&#10;&#10;\end{document}"/>
  <p:tag name="IGUANATEXSIZE" val="20"/>
  <p:tag name="IGUANATEXCURSOR" val="12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746,157"/>
  <p:tag name="OUTPUTTYPE" val="PNG"/>
  <p:tag name="IGUANATEXVERSION" val="160"/>
  <p:tag name="LATEXADDIN" val="\documentclass{article}&#10;\usepackage{amsmath,german}&#10;\pagestyle{empty}&#10;\begin{document}&#10;&#10;\parbox{9.cm}{&#10;\glqq vorläufig zufriedenstellend\grqq, nicht \glqq hervorragend\grqq&#10;}&#10;&#10;\end{document}"/>
  <p:tag name="IGUANATEXSIZE" val="24"/>
  <p:tag name="IGUANATEXCURSOR" val="172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403,449"/>
  <p:tag name="OUTPUTTYPE" val="PNG"/>
  <p:tag name="IGUANATEXVERSION" val="160"/>
  <p:tag name="LATEXADDIN" val="\documentclass{article}&#10;\usepackage{amsmath}&#10;\pagestyle{empty}&#10;\begin{document}&#10;&#10;&#10;\textbf{Unsere Erfahrungen und Perspektiven}&#10;&#10;\end{document}"/>
  <p:tag name="IGUANATEXSIZE" val="38"/>
  <p:tag name="IGUANATEXCURSOR" val="12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691,414"/>
  <p:tag name="OUTPUTTYPE" val="PNG"/>
  <p:tag name="IGUANATEXVERSION" val="160"/>
  <p:tag name="LATEXADDIN" val="\documentclass{article}&#10;\usepackage{amsmath}&#10;\pagestyle{empty}&#10;\begin{document}&#10;&#10;&#10;\textbf{Probleme der herkömmlichen Präsenzlehre}&#10;&#10;\end{document}"/>
  <p:tag name="IGUANATEXSIZE" val="38"/>
  <p:tag name="IGUANATEXCURSOR" val="11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2175"/>
  <p:tag name="ORIGINALWIDTH" val="2575,928"/>
  <p:tag name="OUTPUTTYPE" val="PNG"/>
  <p:tag name="IGUANATEXVERSION" val="160"/>
  <p:tag name="LATEXADDIN" val="\documentclass{article}&#10;\usepackage{amsmath}&#10;\pagestyle{empty}&#10;\begin{document}&#10;&#10;\begin{center}&#10;\textbf{Konstruktivismus und Präsenz:}\\&#10;\textbf{Ein Widerspruch! Oder nicht unbedingt?}&#10;\end{center}&#10;&#10;\end{document}"/>
  <p:tag name="IGUANATEXSIZE" val="36"/>
  <p:tag name="IGUANATEXCURSOR" val="13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490,064"/>
  <p:tag name="OUTPUTTYPE" val="PNG"/>
  <p:tag name="IGUANATEXVERSION" val="160"/>
  <p:tag name="LATEXADDIN" val="\documentclass{article}&#10;\usepackage{amsmath}&#10;\pagestyle{empty}&#10;\begin{document}&#10;&#10;&#10;Nach der Präsenzvorlesung:&#10;&#10;\end{document}"/>
  <p:tag name="IGUANATEXSIZE" val="24"/>
  <p:tag name="IGUANATEXCURSOR" val="8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576,303"/>
  <p:tag name="OUTPUTTYPE" val="PNG"/>
  <p:tag name="IGUANATEXVERSION" val="160"/>
  <p:tag name="LATEXADDIN" val="\documentclass{article}&#10;\usepackage{amsmath}&#10;\pagestyle{empty}&#10;\begin{document}&#10;&#10;\parbox{10cm}{&#10;\begin{itemize}&#10;\item keine sofortige Anwendung&#10;\end{itemize}&#10;}&#10;&#10;\end{document}"/>
  <p:tag name="IGUANATEXSIZE" val="24"/>
  <p:tag name="IGUANATEXCURSOR" val="14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496,438"/>
  <p:tag name="OUTPUTTYPE" val="PNG"/>
  <p:tag name="IGUANATEXVERSION" val="160"/>
  <p:tag name="LATEXADDIN" val="\documentclass{article}&#10;\usepackage{amsmath}&#10;\pagestyle{empty}&#10;\begin{document}&#10;&#10;\parbox{10cm}{&#10;\begin{itemize}&#10;\item Wissens-/Verständnislücken vergrößern sich&#10;\end{itemize}&#10;}&#10;&#10;\end{document}"/>
  <p:tag name="IGUANATEXSIZE" val="24"/>
  <p:tag name="IGUANATEXCURSOR" val="14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37,908"/>
  <p:tag name="OUTPUTTYPE" val="PNG"/>
  <p:tag name="IGUANATEXVERSION" val="160"/>
  <p:tag name="LATEXADDIN" val="\documentclass{article}&#10;\usepackage{amsmath}&#10;\pagestyle{empty}&#10;\begin{document}&#10;&#10;\parbox{10cm}{&#10;\begin{itemize}&#10;\item Wissen/Verständnis konnte sich nicht verankern&#10;\end{itemize}&#10;}&#10;&#10;\end{document}"/>
  <p:tag name="IGUANATEXSIZE" val="24"/>
  <p:tag name="IGUANATEXCURSOR" val="164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2175"/>
  <p:tag name="ORIGINALWIDTH" val="2575,928"/>
  <p:tag name="OUTPUTTYPE" val="PNG"/>
  <p:tag name="IGUANATEXVERSION" val="160"/>
  <p:tag name="LATEXADDIN" val="\documentclass{article}&#10;\usepackage{amsmath}&#10;\pagestyle{empty}&#10;\begin{document}&#10;&#10;\begin{center}&#10;\textbf{Konstruktivismus und Präsenz:}\\&#10;\textbf{Ein Widerspruch! Oder nicht unbedingt?}&#10;\end{center}&#10;&#10;\end{document}"/>
  <p:tag name="IGUANATEXSIZE" val="36"/>
  <p:tag name="IGUANATEXCURSOR" val="13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42,1822"/>
  <p:tag name="OUTPUTTYPE" val="PNG"/>
  <p:tag name="IGUANATEXVERSION" val="160"/>
  <p:tag name="LATEXADDIN" val="\documentclass{article}&#10;\usepackage{amsmath}&#10;\pagestyle{empty}&#10;\begin{document}&#10;&#10;Lernstand&#10;&#10;&#10;\end{document}"/>
  <p:tag name="IGUANATEXSIZE" val="20"/>
  <p:tag name="IGUANATEXCURSOR" val="9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65,617"/>
  <p:tag name="OUTPUTTYPE" val="PNG"/>
  <p:tag name="IGUANATEXVERSION" val="160"/>
  <p:tag name="LATEXADDIN" val="\documentclass{article}&#10;\usepackage{amsmath}&#10;\pagestyle{empty}&#10;\begin{document}&#10;&#10;Lernstandskontrolle&#10;&#10;&#10;\end{document}"/>
  <p:tag name="IGUANATEXSIZE" val="20"/>
  <p:tag name="IGUANATEXCURSOR" val="10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409,4488"/>
  <p:tag name="OUTPUTTYPE" val="PNG"/>
  <p:tag name="IGUANATEXVERSION" val="160"/>
  <p:tag name="LATEXADDIN" val="\documentclass{article}&#10;\usepackage{amsmath}&#10;\pagestyle{empty}&#10;\begin{document}&#10;&#10;optimal&#10;&#10;&#10;\end{document}"/>
  <p:tag name="IGUANATEXSIZE" val="20"/>
  <p:tag name="IGUANATEXCURSOR" val="88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0,2287"/>
  <p:tag name="OUTPUTTYPE" val="PNG"/>
  <p:tag name="IGUANATEXVERSION" val="160"/>
  <p:tag name="LATEXADDIN" val="\documentclass{article}&#10;\usepackage{amsmath}&#10;\pagestyle{empty}&#10;\begin{document}&#10;&#10;gut&#10;&#10;&#10;\end{document}"/>
  <p:tag name="IGUANATEXSIZE" val="20"/>
  <p:tag name="IGUANATEXCURSOR" val="84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44,9194"/>
  <p:tag name="OUTPUTTYPE" val="PNG"/>
  <p:tag name="IGUANATEXVERSION" val="160"/>
  <p:tag name="LATEXADDIN" val="\documentclass{article}&#10;\usepackage{amsmath}&#10;\pagestyle{empty}&#10;\begin{document}&#10;&#10;mittelmäßig&#10;&#10;&#10;\end{document}"/>
  <p:tag name="IGUANATEXSIZE" val="20"/>
  <p:tag name="IGUANATEXCURSOR" val="92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396,7004"/>
  <p:tag name="OUTPUTTYPE" val="PNG"/>
  <p:tag name="IGUANATEXVERSION" val="160"/>
  <p:tag name="LATEXADDIN" val="\documentclass{article}&#10;\usepackage{amsmath}&#10;\pagestyle{empty}&#10;\begin{document}&#10;&#10;kritisch&#10;&#10;&#10;\end{document}"/>
  <p:tag name="IGUANATEXSIZE" val="20"/>
  <p:tag name="IGUANATEXCURSOR" val="89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43,4196"/>
  <p:tag name="OUTPUTTYPE" val="PNG"/>
  <p:tag name="IGUANATEXVERSION" val="160"/>
  <p:tag name="LATEXADDIN" val="\documentclass{article}&#10;\usepackage{amsmath}&#10;\pagestyle{empty}&#10;\begin{document}&#10;&#10;ungenügend&#10;&#10;&#10;\end{document}"/>
  <p:tag name="IGUANATEXSIZE" val="20"/>
  <p:tag name="IGUANATEXCURSOR" val="9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691,414"/>
  <p:tag name="OUTPUTTYPE" val="PNG"/>
  <p:tag name="IGUANATEXVERSION" val="160"/>
  <p:tag name="LATEXADDIN" val="\documentclass{article}&#10;\usepackage{amsmath}&#10;\pagestyle{empty}&#10;\begin{document}&#10;&#10;&#10;\textbf{Probleme der herkömmlichen Präsenzlehre}&#10;&#10;\end{document}"/>
  <p:tag name="IGUANATEXSIZE" val="38"/>
  <p:tag name="IGUANATEXCURSOR" val="11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18,86"/>
  <p:tag name="OUTPUTTYPE" val="PNG"/>
  <p:tag name="IGUANATEXVERSION" val="160"/>
  <p:tag name="LATEXADDIN" val="\documentclass{article}&#10;\usepackage{amsmath}&#10;\pagestyle{empty}&#10;\begin{document}&#10;&#10;\parbox{10cm}{&#10;\begin{itemize}&#10;\item Wissens-/Verständnislücken bilden und vergrößern sich&#10;\end{itemize}&#10;}&#10;&#10;\end{document}"/>
  <p:tag name="IGUANATEXSIZE" val="24"/>
  <p:tag name="IGUANATEXCURSOR" val="118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1142,857"/>
  <p:tag name="OUTPUTTYPE" val="PNG"/>
  <p:tag name="IGUANATEXVERSION" val="160"/>
  <p:tag name="LATEXADDIN" val="\documentclass{article}&#10;\usepackage{amsmath}&#10;\pagestyle{empty}&#10;\begin{document}&#10;&#10;&#10;Während der Übung:&#10;&#10;\end{document}"/>
  <p:tag name="IGUANATEXSIZE" val="24"/>
  <p:tag name="IGUANATEXCURSOR" val="9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067,117"/>
  <p:tag name="OUTPUTTYPE" val="PNG"/>
  <p:tag name="IGUANATEXVERSION" val="160"/>
  <p:tag name="LATEXADDIN" val="\documentclass{article}&#10;\usepackage{amsmath}&#10;\pagestyle{empty}&#10;\begin{document}&#10;&#10;&#10;\textbf{Ausgangszustand}&#10;&#10;\end{document}"/>
  <p:tag name="IGUANATEXSIZE" val="38"/>
  <p:tag name="IGUANATEXCURSOR" val="10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39,37"/>
  <p:tag name="OUTPUTTYPE" val="PNG"/>
  <p:tag name="IGUANATEXVERSION" val="160"/>
  <p:tag name="LATEXADDIN" val="\documentclass{article}&#10;\usepackage{amsmath}&#10;\pagestyle{empty}&#10;\begin{document}&#10;&#10;\parbox{10cm}{&#10;\begin{itemize}&#10;\item keine Interaktion&#10;\end{itemize}&#10;}&#10;&#10;\end{document}"/>
  <p:tag name="IGUANATEXSIZE" val="24"/>
  <p:tag name="IGUANATEXCURSOR" val="13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2853,393"/>
  <p:tag name="OUTPUTTYPE" val="PNG"/>
  <p:tag name="IGUANATEXVERSION" val="160"/>
  <p:tag name="LATEXADDIN" val="\documentclass{article}&#10;\usepackage{amsmath}&#10;\pagestyle{empty}&#10;\begin{document}&#10;&#10;\parbox{10cm}{&#10;\begin{itemize}&#10;\item Dozent*innen können Lernstand nicht einschätzen&#10;\end{itemize}&#10;}&#10;&#10;\end{document}"/>
  <p:tag name="IGUANATEXSIZE" val="24"/>
  <p:tag name="IGUANATEXCURSOR" val="16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42,1822"/>
  <p:tag name="OUTPUTTYPE" val="PNG"/>
  <p:tag name="IGUANATEXVERSION" val="160"/>
  <p:tag name="LATEXADDIN" val="\documentclass{article}&#10;\usepackage{amsmath}&#10;\pagestyle{empty}&#10;\begin{document}&#10;&#10;Lernstand&#10;&#10;&#10;\end{document}"/>
  <p:tag name="IGUANATEXSIZE" val="20"/>
  <p:tag name="IGUANATEXCURSOR" val="9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65,617"/>
  <p:tag name="OUTPUTTYPE" val="PNG"/>
  <p:tag name="IGUANATEXVERSION" val="160"/>
  <p:tag name="LATEXADDIN" val="\documentclass{article}&#10;\usepackage{amsmath}&#10;\pagestyle{empty}&#10;\begin{document}&#10;&#10;Lernstandskontrolle&#10;&#10;&#10;\end{document}"/>
  <p:tag name="IGUANATEXSIZE" val="20"/>
  <p:tag name="IGUANATEXCURSOR" val="10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409,4488"/>
  <p:tag name="OUTPUTTYPE" val="PNG"/>
  <p:tag name="IGUANATEXVERSION" val="160"/>
  <p:tag name="LATEXADDIN" val="\documentclass{article}&#10;\usepackage{amsmath}&#10;\pagestyle{empty}&#10;\begin{document}&#10;&#10;optimal&#10;&#10;&#10;\end{document}"/>
  <p:tag name="IGUANATEXSIZE" val="20"/>
  <p:tag name="IGUANATEXCURSOR" val="88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0,2287"/>
  <p:tag name="OUTPUTTYPE" val="PNG"/>
  <p:tag name="IGUANATEXVERSION" val="160"/>
  <p:tag name="LATEXADDIN" val="\documentclass{article}&#10;\usepackage{amsmath}&#10;\pagestyle{empty}&#10;\begin{document}&#10;&#10;gut&#10;&#10;&#10;\end{document}"/>
  <p:tag name="IGUANATEXSIZE" val="20"/>
  <p:tag name="IGUANATEXCURSOR" val="84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44,9194"/>
  <p:tag name="OUTPUTTYPE" val="PNG"/>
  <p:tag name="IGUANATEXVERSION" val="160"/>
  <p:tag name="LATEXADDIN" val="\documentclass{article}&#10;\usepackage{amsmath}&#10;\pagestyle{empty}&#10;\begin{document}&#10;&#10;mittelmäßig&#10;&#10;&#10;\end{document}"/>
  <p:tag name="IGUANATEXSIZE" val="20"/>
  <p:tag name="IGUANATEXCURSOR" val="92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396,7004"/>
  <p:tag name="OUTPUTTYPE" val="PNG"/>
  <p:tag name="IGUANATEXVERSION" val="160"/>
  <p:tag name="LATEXADDIN" val="\documentclass{article}&#10;\usepackage{amsmath}&#10;\pagestyle{empty}&#10;\begin{document}&#10;&#10;kritisch&#10;&#10;&#10;\end{document}"/>
  <p:tag name="IGUANATEXSIZE" val="20"/>
  <p:tag name="IGUANATEXCURSOR" val="89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43,4196"/>
  <p:tag name="OUTPUTTYPE" val="PNG"/>
  <p:tag name="IGUANATEXVERSION" val="160"/>
  <p:tag name="LATEXADDIN" val="\documentclass{article}&#10;\usepackage{amsmath}&#10;\pagestyle{empty}&#10;\begin{document}&#10;&#10;ungenügend&#10;&#10;&#10;\end{document}"/>
  <p:tag name="IGUANATEXSIZE" val="20"/>
  <p:tag name="IGUANATEXCURSOR" val="9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691,414"/>
  <p:tag name="OUTPUTTYPE" val="PNG"/>
  <p:tag name="IGUANATEXVERSION" val="160"/>
  <p:tag name="LATEXADDIN" val="\documentclass{article}&#10;\usepackage{amsmath}&#10;\pagestyle{empty}&#10;\begin{document}&#10;&#10;&#10;\textbf{Probleme der herkömmlichen Präsenzlehre}&#10;&#10;\end{document}"/>
  <p:tag name="IGUANATEXSIZE" val="38"/>
  <p:tag name="IGUANATEXCURSOR" val="11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717,285"/>
  <p:tag name="OUTPUTTYPE" val="PNG"/>
  <p:tag name="IGUANATEXVERSION" val="160"/>
  <p:tag name="LATEXADDIN" val="\documentclass{article}&#10;\usepackage{amsmath}&#10;\pagestyle{empty}&#10;\begin{document}&#10;&#10;&#10;Während der Präsenzvorlesung:&#10;&#10;\end{document}"/>
  <p:tag name="IGUANATEXSIZE" val="24"/>
  <p:tag name="IGUANATEXCURSOR" val="94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1344,582"/>
  <p:tag name="OUTPUTTYPE" val="PNG"/>
  <p:tag name="IGUANATEXVERSION" val="160"/>
  <p:tag name="LATEXADDIN" val="\documentclass{article}&#10;\usepackage{amsmath}&#10;\pagestyle{empty}&#10;\begin{document}&#10;&#10;&#10;Während des Tutoriums:&#10;&#10;\end{document}"/>
  <p:tag name="IGUANATEXSIZE" val="24"/>
  <p:tag name="IGUANATEXCURSOR" val="10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538,433"/>
  <p:tag name="OUTPUTTYPE" val="PNG"/>
  <p:tag name="IGUANATEXVERSION" val="160"/>
  <p:tag name="LATEXADDIN" val="\documentclass{article}&#10;\usepackage{amsmath}&#10;\pagestyle{empty}&#10;\begin{document}&#10;&#10;\parbox{10cm}{&#10;\begin{itemize}&#10;\item Interaktion zwischen Studierenden und SHK&#10;\end{itemize}&#10;}&#10;&#10;\end{document}"/>
  <p:tag name="IGUANATEXSIZE" val="24"/>
  <p:tag name="IGUANATEXCURSOR" val="15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2014,248"/>
  <p:tag name="OUTPUTTYPE" val="PNG"/>
  <p:tag name="IGUANATEXVERSION" val="160"/>
  <p:tag name="LATEXADDIN" val="\documentclass{article}&#10;\usepackage{amsmath}&#10;\pagestyle{empty}&#10;\begin{document}&#10;&#10;\parbox{10cm}{&#10;\begin{itemize}&#10;\item Rückkopplungen an V/Ü schwierig&#10;\end{itemize}&#10;}&#10;&#10;\end{document}"/>
  <p:tag name="IGUANATEXSIZE" val="24"/>
  <p:tag name="IGUANATEXCURSOR" val="14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2578,927"/>
  <p:tag name="OUTPUTTYPE" val="PNG"/>
  <p:tag name="IGUANATEXVERSION" val="160"/>
  <p:tag name="LATEXADDIN" val="\documentclass{article}&#10;\usepackage{amsmath}&#10;\pagestyle{empty}&#10;\begin{document}&#10;&#10;\parbox{10cm}{&#10;\begin{itemize}&#10;\item Eigenständiges Anwenden mit Unterstützung&#10;\end{itemize}&#10;}&#10;&#10;\end{document}"/>
  <p:tag name="IGUANATEXSIZE" val="24"/>
  <p:tag name="IGUANATEXCURSOR" val="15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42,1822"/>
  <p:tag name="OUTPUTTYPE" val="PNG"/>
  <p:tag name="IGUANATEXVERSION" val="160"/>
  <p:tag name="LATEXADDIN" val="\documentclass{article}&#10;\usepackage{amsmath}&#10;\pagestyle{empty}&#10;\begin{document}&#10;&#10;Lernstand&#10;&#10;&#10;\end{document}"/>
  <p:tag name="IGUANATEXSIZE" val="20"/>
  <p:tag name="IGUANATEXCURSOR" val="9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65,617"/>
  <p:tag name="OUTPUTTYPE" val="PNG"/>
  <p:tag name="IGUANATEXVERSION" val="160"/>
  <p:tag name="LATEXADDIN" val="\documentclass{article}&#10;\usepackage{amsmath}&#10;\pagestyle{empty}&#10;\begin{document}&#10;&#10;Lernstandskontrolle&#10;&#10;&#10;\end{document}"/>
  <p:tag name="IGUANATEXSIZE" val="20"/>
  <p:tag name="IGUANATEXCURSOR" val="10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409,4488"/>
  <p:tag name="OUTPUTTYPE" val="PNG"/>
  <p:tag name="IGUANATEXVERSION" val="160"/>
  <p:tag name="LATEXADDIN" val="\documentclass{article}&#10;\usepackage{amsmath}&#10;\pagestyle{empty}&#10;\begin{document}&#10;&#10;optimal&#10;&#10;&#10;\end{document}"/>
  <p:tag name="IGUANATEXSIZE" val="20"/>
  <p:tag name="IGUANATEXCURSOR" val="88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,7372"/>
  <p:tag name="ORIGINALWIDTH" val="170,2287"/>
  <p:tag name="OUTPUTTYPE" val="PNG"/>
  <p:tag name="IGUANATEXVERSION" val="160"/>
  <p:tag name="LATEXADDIN" val="\documentclass{article}&#10;\usepackage{amsmath}&#10;\pagestyle{empty}&#10;\begin{document}&#10;&#10;gut&#10;&#10;&#10;\end{document}"/>
  <p:tag name="IGUANATEXSIZE" val="20"/>
  <p:tag name="IGUANATEXCURSOR" val="84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644,9194"/>
  <p:tag name="OUTPUTTYPE" val="PNG"/>
  <p:tag name="IGUANATEXVERSION" val="160"/>
  <p:tag name="LATEXADDIN" val="\documentclass{article}&#10;\usepackage{amsmath}&#10;\pagestyle{empty}&#10;\begin{document}&#10;&#10;mittelmäßig&#10;&#10;&#10;\end{document}"/>
  <p:tag name="IGUANATEXSIZE" val="20"/>
  <p:tag name="IGUANATEXCURSOR" val="92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396,7004"/>
  <p:tag name="OUTPUTTYPE" val="PNG"/>
  <p:tag name="IGUANATEXVERSION" val="160"/>
  <p:tag name="LATEXADDIN" val="\documentclass{article}&#10;\usepackage{amsmath}&#10;\pagestyle{empty}&#10;\begin{document}&#10;&#10;kritisch&#10;&#10;&#10;\end{document}"/>
  <p:tag name="IGUANATEXSIZE" val="20"/>
  <p:tag name="IGUANATEXCURSOR" val="89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39,37"/>
  <p:tag name="OUTPUTTYPE" val="PNG"/>
  <p:tag name="IGUANATEXVERSION" val="160"/>
  <p:tag name="LATEXADDIN" val="\documentclass{article}&#10;\usepackage{amsmath}&#10;\pagestyle{empty}&#10;\begin{document}&#10;&#10;\parbox{10cm}{&#10;\begin{itemize}&#10;\item keine Interaktion&#10;\end{itemize}&#10;}&#10;&#10;\end{document}"/>
  <p:tag name="IGUANATEXSIZE" val="24"/>
  <p:tag name="IGUANATEXCURSOR" val="13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643,4196"/>
  <p:tag name="OUTPUTTYPE" val="PNG"/>
  <p:tag name="IGUANATEXVERSION" val="160"/>
  <p:tag name="LATEXADDIN" val="\documentclass{article}&#10;\usepackage{amsmath}&#10;\pagestyle{empty}&#10;\begin{document}&#10;&#10;ungenügend&#10;&#10;&#10;\end{document}"/>
  <p:tag name="IGUANATEXSIZE" val="20"/>
  <p:tag name="IGUANATEXCURSOR" val="9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691,414"/>
  <p:tag name="OUTPUTTYPE" val="PNG"/>
  <p:tag name="IGUANATEXVERSION" val="160"/>
  <p:tag name="LATEXADDIN" val="\documentclass{article}&#10;\usepackage{amsmath}&#10;\pagestyle{empty}&#10;\begin{document}&#10;&#10;&#10;\textbf{Probleme der herkömmlichen Präsenzlehre}&#10;&#10;\end{document}"/>
  <p:tag name="IGUANATEXSIZE" val="38"/>
  <p:tag name="IGUANATEXCURSOR" val="11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123,359"/>
  <p:tag name="OUTPUTTYPE" val="PNG"/>
  <p:tag name="IGUANATEXVERSION" val="160"/>
  <p:tag name="LATEXADDIN" val="\documentclass{article}&#10;\usepackage{amsmath}&#10;\pagestyle{empty}&#10;\begin{document}&#10;&#10;&#10;Basis für das Eigenstudium und die Klausurvorbereitung:&#10;&#10;\end{document}"/>
  <p:tag name="IGUANATEXSIZE" val="24"/>
  <p:tag name="IGUANATEXCURSOR" val="13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4259,468"/>
  <p:tag name="OUTPUTTYPE" val="PNG"/>
  <p:tag name="IGUANATEXVERSION" val="160"/>
  <p:tag name="LATEXADDIN" val="\documentclass{article}&#10;\usepackage{amsmath}&#10;\pagestyle{empty}&#10;\begin{document}&#10;&#10;\parbox{13cm}{&#10;\begin{itemize}&#10;\item V/Ü/T machen ca. 67,5 h aus ($\widehat =$ 45\% CP), 22,5 h Interaktion ($\widehat =$ 15\% CP)&#10;\end{itemize}&#10;}&#10;&#10;\end{document}"/>
  <p:tag name="IGUANATEXSIZE" val="24"/>
  <p:tag name="IGUANATEXCURSOR" val="177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889,014"/>
  <p:tag name="OUTPUTTYPE" val="PNG"/>
  <p:tag name="IGUANATEXVERSION" val="160"/>
  <p:tag name="LATEXADDIN" val="\documentclass{article}&#10;\usepackage{amsmath}&#10;\pagestyle{empty}&#10;\begin{document}&#10;&#10;\parbox{10cm}{&#10;\begin{itemize}&#10;\item suboptimale Lernstandskontrolle&#10;\end{itemize}&#10;}&#10;&#10;\end{document}"/>
  <p:tag name="IGUANATEXSIZE" val="24"/>
  <p:tag name="IGUANATEXCURSOR" val="12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137,608"/>
  <p:tag name="OUTPUTTYPE" val="PNG"/>
  <p:tag name="IGUANATEXVERSION" val="160"/>
  <p:tag name="LATEXADDIN" val="\documentclass{article}&#10;\usepackage{amsmath}&#10;\pagestyle{empty}&#10;\begin{document}&#10;&#10;\parbox{10cm}{&#10;\begin{itemize}&#10;\item Erreichen der höheren Lernziele quasi ohne Supervision&#10;\end{itemize}&#10;}&#10;&#10;\end{document}"/>
  <p:tag name="IGUANATEXSIZE" val="24"/>
  <p:tag name="IGUANATEXCURSOR" val="172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280,09"/>
  <p:tag name="OUTPUTTYPE" val="PNG"/>
  <p:tag name="IGUANATEXVERSION" val="160"/>
  <p:tag name="LATEXADDIN" val="\documentclass{article}&#10;\usepackage{amsmath}&#10;\pagestyle{empty}&#10;\begin{document}&#10;&#10;\parbox{10cm}{&#10;\begin{itemize}&#10;\item Individuelle Lerngeschwindigkeit wird nicht berücksichtigt&#10;\end{itemize}&#10;}&#10;&#10;\end{document}"/>
  <p:tag name="IGUANATEXSIZE" val="24"/>
  <p:tag name="IGUANATEXCURSOR" val="17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2691,414"/>
  <p:tag name="OUTPUTTYPE" val="PNG"/>
  <p:tag name="IGUANATEXVERSION" val="160"/>
  <p:tag name="LATEXADDIN" val="\documentclass{article}&#10;\usepackage{amsmath}&#10;\pagestyle{empty}&#10;\begin{document}&#10;&#10;&#10;\textbf{Probleme der herkömmlichen Präsenzlehre}&#10;&#10;\end{document}"/>
  <p:tag name="IGUANATEXSIZE" val="38"/>
  <p:tag name="IGUANATEXCURSOR" val="11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471,691"/>
  <p:tag name="OUTPUTTYPE" val="PNG"/>
  <p:tag name="IGUANATEXVERSION" val="160"/>
  <p:tag name="LATEXADDIN" val="\documentclass{article}&#10;\usepackage{amsmath,german}&#10;\pagestyle{empty}&#10;\begin{document}&#10;&#10;&#10;Meine \glqq Takeaways\grqq~aus 24 Jahren Uni-Lehre:&#10;&#10;\end{document}"/>
  <p:tag name="IGUANATEXSIZE" val="24"/>
  <p:tag name="IGUANATEXCURSOR" val="5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110,986"/>
  <p:tag name="OUTPUTTYPE" val="PNG"/>
  <p:tag name="IGUANATEXVERSION" val="160"/>
  <p:tag name="LATEXADDIN" val="\documentclass{article}&#10;\usepackage{amsmath}&#10;\pagestyle{empty}&#10;\begin{document}&#10;&#10;\parbox{13cm}{&#10;\begin{itemize}&#10;\item V bringt den Studierenden so gut wie Nichts für die Klausurvorbereitung&#10;\end{itemize}&#10;}&#10;&#10;\end{document}"/>
  <p:tag name="IGUANATEXSIZE" val="24"/>
  <p:tag name="IGUANATEXCURSOR" val="118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5,23811"/>
  <p:tag name="ORIGINALWIDTH" val="2853,393"/>
  <p:tag name="OUTPUTTYPE" val="PNG"/>
  <p:tag name="IGUANATEXVERSION" val="160"/>
  <p:tag name="LATEXADDIN" val="\documentclass{article}&#10;\usepackage{amsmath}&#10;\pagestyle{empty}&#10;\begin{document}&#10;&#10;\parbox{10cm}{&#10;\begin{itemize}&#10;\item Dozent*innen können Lernstand nicht einschätzen&#10;\end{itemize}&#10;}&#10;&#10;\end{document}"/>
  <p:tag name="IGUANATEXSIZE" val="24"/>
  <p:tag name="IGUANATEXCURSOR" val="16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,2324"/>
  <p:tag name="ORIGINALWIDTH" val="3286,839"/>
  <p:tag name="OUTPUTTYPE" val="PNG"/>
  <p:tag name="IGUANATEXVERSION" val="160"/>
  <p:tag name="LATEXADDIN" val="\documentclass{article}&#10;\usepackage{amsmath}&#10;\pagestyle{empty}&#10;\begin{document}&#10;&#10;\parbox{13cm}{&#10;\begin{itemize}&#10;\item Ü wiegt die Studierenden in eine trügerische Sicherheit \ldots&#10;\end{itemize}&#10;}&#10;&#10;\end{document}"/>
  <p:tag name="IGUANATEXSIZE" val="24"/>
  <p:tag name="IGUANATEXCURSOR" val="18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356,955"/>
  <p:tag name="OUTPUTTYPE" val="PNG"/>
  <p:tag name="IGUANATEXVERSION" val="160"/>
  <p:tag name="LATEXADDIN" val="\documentclass{article}&#10;\usepackage{amsmath}&#10;\pagestyle{empty}&#10;\begin{document}&#10;&#10;\parbox{13cm}{&#10;\begin{itemize}&#10;\item \ldots und bringt ihnen quasi auch so gut wie Nichts für die Klausurvorbereitung&#10;\end{itemize}&#10;}&#10;&#10;\end{document}"/>
  <p:tag name="IGUANATEXSIZE" val="24"/>
  <p:tag name="IGUANATEXCURSOR" val="198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6,2317"/>
  <p:tag name="ORIGINALWIDTH" val="2688,414"/>
  <p:tag name="OUTPUTTYPE" val="PNG"/>
  <p:tag name="IGUANATEXVERSION" val="160"/>
  <p:tag name="LATEXADDIN" val="\documentclass{article}&#10;\usepackage{amsmath}&#10;\pagestyle{empty}&#10;\begin{document}&#10;&#10;\parbox{13cm}{&#10;\begin{itemize}&#10;\item V/Ü dissipiert viel kostbare Zeit (auch unsere!)&#10;\end{itemize}&#10;}&#10;&#10;\end{document}"/>
  <p:tag name="IGUANATEXSIZE" val="24"/>
  <p:tag name="IGUANATEXCURSOR" val="16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2987,626"/>
  <p:tag name="OUTPUTTYPE" val="PNG"/>
  <p:tag name="IGUANATEXVERSION" val="160"/>
  <p:tag name="LATEXADDIN" val="\documentclass{article}&#10;\usepackage{amsmath}&#10;\pagestyle{empty}&#10;\begin{document}&#10;&#10;\parbox{9cm}{&#10;\begin{itemize}&#10;\item Studierende können ihren Lernstand nur mangelhaft beurteilen\ldots&#10;\end{itemize}&#10;}&#10;&#10;\end{document}"/>
  <p:tag name="IGUANATEXSIZE" val="24"/>
  <p:tag name="IGUANATEXCURSOR" val="141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2815,148"/>
  <p:tag name="OUTPUTTYPE" val="PNG"/>
  <p:tag name="IGUANATEXVERSION" val="160"/>
  <p:tag name="LATEXADDIN" val="\documentclass{article}&#10;\usepackage{amsmath}&#10;\pagestyle{empty}&#10;\begin{document}&#10;&#10;\parbox{8.5cm}{&#10;\begin{itemize}&#10;\item Studierende bekommen ausgerechnet in den wichtigsten Phasen unzureichende Unterstützung&#10;\end{itemize}&#10;}&#10;&#10;\end{document}"/>
  <p:tag name="IGUANATEXSIZE" val="24"/>
  <p:tag name="IGUANATEXCURSOR" val="92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337,833"/>
  <p:tag name="OUTPUTTYPE" val="PNG"/>
  <p:tag name="IGUANATEXVERSION" val="160"/>
  <p:tag name="LATEXADDIN" val="\documentclass{article}&#10;\usepackage{amsmath}&#10;\pagestyle{empty}&#10;\begin{document}&#10;&#10;&#10;\textbf{Subjektive Erfahrung}&#10;&#10;\end{document}"/>
  <p:tag name="IGUANATEXSIZE" val="38"/>
  <p:tag name="IGUANATEXCURSOR" val="11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2005,249"/>
  <p:tag name="OUTPUTTYPE" val="PNG"/>
  <p:tag name="IGUANATEXVERSION" val="160"/>
  <p:tag name="LATEXADDIN" val="\documentclass{article}&#10;\usepackage{amsmath}&#10;\pagestyle{empty}&#10;\begin{document}&#10;&#10;&#10;\textbf{Vorstellung des neuen Konzepts}&#10;&#10;\end{document}"/>
  <p:tag name="IGUANATEXSIZE" val="38"/>
  <p:tag name="IGUANATEXCURSOR" val="12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614,1732"/>
  <p:tag name="OUTPUTTYPE" val="PNG"/>
  <p:tag name="IGUANATEXVERSION" val="160"/>
  <p:tag name="LATEXADDIN" val="\documentclass{article}&#10;\usepackage{amsmath,german}&#10;\pagestyle{empty}&#10;\begin{document}&#10;&#10;&#10;\textbf{Vorlesung}&#10;&#10;\end{document}"/>
  <p:tag name="IGUANATEXSIZE" val="24"/>
  <p:tag name="IGUANATEXCURSOR" val="107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,9832"/>
  <p:tag name="ORIGINALWIDTH" val="413,9483"/>
  <p:tag name="OUTPUTTYPE" val="PNG"/>
  <p:tag name="IGUANATEXVERSION" val="160"/>
  <p:tag name="LATEXADDIN" val="\documentclass{article}&#10;\usepackage{amsmath,german}&#10;\pagestyle{empty}&#10;\begin{document}&#10;&#10;&#10;\textbf{Übung}&#10;&#10;\end{document}"/>
  <p:tag name="IGUANATEXSIZE" val="24"/>
  <p:tag name="IGUANATEXCURSOR" val="102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98914"/>
  <p:tag name="ORIGINALWIDTH" val="584,9269"/>
  <p:tag name="OUTPUTTYPE" val="PNG"/>
  <p:tag name="IGUANATEXVERSION" val="160"/>
  <p:tag name="LATEXADDIN" val="\documentclass{article}&#10;\usepackage{amsmath,german}&#10;\pagestyle{empty}&#10;\begin{document}&#10;&#10;&#10;\textbf{Tutorium}&#10;&#10;\end{document}"/>
  <p:tag name="IGUANATEXSIZE" val="24"/>
  <p:tag name="IGUANATEXCURSOR" val="10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18,86"/>
  <p:tag name="OUTPUTTYPE" val="PNG"/>
  <p:tag name="IGUANATEXVERSION" val="160"/>
  <p:tag name="LATEXADDIN" val="\documentclass{article}&#10;\usepackage{amsmath}&#10;\pagestyle{empty}&#10;\begin{document}&#10;&#10;\parbox{10cm}{&#10;\begin{itemize}&#10;\item Wissens-/Verständnislücken bilden und vergrößern sich&#10;\end{itemize}&#10;}&#10;&#10;\end{document}"/>
  <p:tag name="IGUANATEXSIZE" val="24"/>
  <p:tag name="IGUANATEXCURSOR" val="118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827,1466"/>
  <p:tag name="OUTPUTTYPE" val="PNG"/>
  <p:tag name="IGUANATEXVERSION" val="160"/>
  <p:tag name="LATEXADDIN" val="\documentclass{article}&#10;\usepackage{amsmath,german}&#10;\pagestyle{empty}&#10;\begin{document}&#10;&#10;&#10;\textbf{Sprechstunde}&#10;&#10;\end{document}"/>
  <p:tag name="IGUANATEXSIZE" val="24"/>
  <p:tag name="IGUANATEXCURSOR" val="10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1138,358"/>
  <p:tag name="OUTPUTTYPE" val="PNG"/>
  <p:tag name="IGUANATEXVERSION" val="160"/>
  <p:tag name="LATEXADDIN" val="\documentclass{article}&#10;\usepackage{amsmath}&#10;\pagestyle{empty}&#10;\begin{document}&#10;&#10;\textbf{\underline{Die} Veranstaltung}&#10;&#10;&#10;\end{document}"/>
  <p:tag name="IGUANATEXSIZE" val="24"/>
  <p:tag name="IGUANATEXCURSOR" val="11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894,263"/>
  <p:tag name="OUTPUTTYPE" val="PNG"/>
  <p:tag name="IGUANATEXVERSION" val="160"/>
  <p:tag name="LATEXADDIN" val="\documentclass{article}&#10;\usepackage{amsmath}&#10;\pagestyle{empty}&#10;\begin{document}&#10;&#10;\parbox{6.cm}{&#10;\begin{itemize}&#10;\item Präsenzveranstaltung (synchron)&#10;\end{itemize}&#10;}&#10;&#10;&#10;\end{document}"/>
  <p:tag name="IGUANATEXSIZE" val="24"/>
  <p:tag name="IGUANATEXCURSOR" val="148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341,582"/>
  <p:tag name="OUTPUTTYPE" val="PNG"/>
  <p:tag name="IGUANATEXVERSION" val="160"/>
  <p:tag name="LATEXADDIN" val="\documentclass{article}&#10;\usepackage{amsmath,german}&#10;\pagestyle{empty}&#10;\begin{document}&#10;&#10;\parbox{6.cm}{&#10;\begin{itemize}&#10;\item \glqq Streaming\grqq~via Zoom&#10;\end{itemize}&#10;}&#10;&#10;&#10;\end{document}"/>
  <p:tag name="IGUANATEXSIZE" val="24"/>
  <p:tag name="IGUANATEXCURSOR" val="5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,6985"/>
  <p:tag name="ORIGINALWIDTH" val="1928,759"/>
  <p:tag name="OUTPUTTYPE" val="PNG"/>
  <p:tag name="IGUANATEXVERSION" val="160"/>
  <p:tag name="LATEXADDIN" val="\documentclass{article}&#10;\usepackage{amsmath,german}&#10;\pagestyle{empty}&#10;\begin{document}&#10;&#10;\parbox{6.cm}{&#10;\begin{itemize}&#10;\item Zoom-Meetings werden aufgezeichnet und (uneditiert) zur Verfügung gestellt&#10;\end{itemize}&#10;}&#10;&#10;&#10;\end{document}"/>
  <p:tag name="IGUANATEXSIZE" val="24"/>
  <p:tag name="IGUANATEXCURSOR" val="19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2175"/>
  <p:tag name="ORIGINALWIDTH" val="1924,26"/>
  <p:tag name="OUTPUTTYPE" val="PNG"/>
  <p:tag name="IGUANATEXVERSION" val="160"/>
  <p:tag name="LATEXADDIN" val="\documentclass{article}&#10;\usepackage{amsmath,german}&#10;\pagestyle{empty}&#10;\begin{document}&#10;&#10;\parbox{6.cm}{&#10;\begin{itemize}&#10;\item Zusätzliche \glqq herkömmliche\grqq~Tutorien + \glqq Discord\grqq&#10;\end{itemize}&#10;}&#10;&#10;&#10;\end{document}"/>
  <p:tag name="IGUANATEXSIZE" val="24"/>
  <p:tag name="IGUANATEXCURSOR" val="19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957,6303"/>
  <p:tag name="OUTPUTTYPE" val="PNG"/>
  <p:tag name="IGUANATEXVERSION" val="160"/>
  <p:tag name="LATEXADDIN" val="\documentclass{article}&#10;\usepackage{amsmath,german}&#10;\pagestyle{empty}&#10;\begin{document}&#10;&#10;\parbox{6.cm}{&#10;%\begin{itemize}&#10;Typischer Ablauf:&#10;%\end{itemize}&#10;}&#10;&#10;&#10;\end{document}"/>
  <p:tag name="IGUANATEXSIZE" val="24"/>
  <p:tag name="IGUANATEXCURSOR" val="139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73,528"/>
  <p:tag name="OUTPUTTYPE" val="PNG"/>
  <p:tag name="IGUANATEXVERSION" val="160"/>
  <p:tag name="LATEXADDIN" val="\documentclass{article}&#10;\usepackage{amsmath,german}&#10;\pagestyle{empty}&#10;\begin{document}&#10;&#10;\parbox{6.cm}{&#10;\begin{enumerate}&#10;\item Einführung in Themenbereich&#10;\end{enumerate}&#10;}&#10;&#10;&#10;\end{document}"/>
  <p:tag name="IGUANATEXSIZE" val="24"/>
  <p:tag name="IGUANATEXCURSOR" val="154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710,1613"/>
  <p:tag name="OUTPUTTYPE" val="PNG"/>
  <p:tag name="IGUANATEXVERSION" val="160"/>
  <p:tag name="LATEXADDIN" val="\documentclass{article}&#10;\usepackage{amsmath,german}&#10;\pagestyle{empty}&#10;\begin{document}&#10;&#10;\parbox{6.cm}{&#10;\begin{itemize}&#10;\item Motivation&#10;\end{itemize}&#10;}&#10;&#10;&#10;\end{document}"/>
  <p:tag name="IGUANATEXSIZE" val="24"/>
  <p:tag name="IGUANATEXCURSOR" val="13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752,156"/>
  <p:tag name="OUTPUTTYPE" val="PNG"/>
  <p:tag name="IGUANATEXVERSION" val="160"/>
  <p:tag name="LATEXADDIN" val="\documentclass{article}&#10;\usepackage{amsmath,german}&#10;\pagestyle{empty}&#10;\begin{document}&#10;&#10;\parbox{6.cm}{&#10;\begin{itemize}&#10;\item Grundlagen&#10;\end{itemize}&#10;}&#10;&#10;&#10;\end{document}"/>
  <p:tag name="IGUANATEXSIZE" val="24"/>
  <p:tag name="IGUANATEXCURSOR" val="125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42,1822"/>
  <p:tag name="OUTPUTTYPE" val="PNG"/>
  <p:tag name="IGUANATEXVERSION" val="160"/>
  <p:tag name="LATEXADDIN" val="\documentclass{article}&#10;\usepackage{amsmath}&#10;\pagestyle{empty}&#10;\begin{document}&#10;&#10;Lernstand&#10;&#10;&#10;\end{document}"/>
  <p:tag name="IGUANATEXSIZE" val="20"/>
  <p:tag name="IGUANATEXCURSOR" val="9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723,285"/>
  <p:tag name="OUTPUTTYPE" val="PNG"/>
  <p:tag name="IGUANATEXVERSION" val="160"/>
  <p:tag name="LATEXADDIN" val="\documentclass{article}&#10;\usepackage{amsmath,german}&#10;\pagestyle{empty}&#10;\begin{document}&#10;&#10;\parbox{6.cm}{&#10;\begin{itemize}&#10;\item Interaktion (z.B. mentimeter)&#10;\end{itemize}&#10;}&#10;&#10;&#10;\end{document}"/>
  <p:tag name="IGUANATEXSIZE" val="24"/>
  <p:tag name="IGUANATEXCURSOR" val="15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974,1282"/>
  <p:tag name="OUTPUTTYPE" val="PNG"/>
  <p:tag name="IGUANATEXVERSION" val="160"/>
  <p:tag name="LATEXADDIN" val="\documentclass{article}&#10;\usepackage{amsmath,german}&#10;\pagestyle{empty}&#10;\begin{document}&#10;&#10;\parbox{6.cm}{&#10;\begin{enumerate}&#10;\setcounter{enumi}{1}&#10;\item DEMO-Einheit&#10;\end{enumerate}&#10;}&#10;&#10;&#10;\end{document}"/>
  <p:tag name="IGUANATEXSIZE" val="24"/>
  <p:tag name="IGUANATEXCURSOR" val="161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9861"/>
  <p:tag name="ORIGINALWIDTH" val="840,6449"/>
  <p:tag name="OUTPUTTYPE" val="PNG"/>
  <p:tag name="IGUANATEXVERSION" val="160"/>
  <p:tag name="LATEXADDIN" val="\documentclass{article}&#10;\usepackage{amsmath,german}&#10;\pagestyle{empty}&#10;\begin{document}&#10;&#10;\parbox{6.cm}{&#10;\begin{itemize}&#10;\item \glqq Kochrezept\grqq&#10;\end{itemize}&#10;}&#10;&#10;&#10;\end{document}"/>
  <p:tag name="IGUANATEXSIZE" val="24"/>
  <p:tag name="IGUANATEXCURSOR" val="14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818,1477"/>
  <p:tag name="OUTPUTTYPE" val="PNG"/>
  <p:tag name="IGUANATEXVERSION" val="160"/>
  <p:tag name="LATEXADDIN" val="\documentclass{article}&#10;\usepackage{amsmath,german}&#10;\pagestyle{empty}&#10;\begin{document}&#10;&#10;\parbox{6.cm}{&#10;\begin{enumerate}&#10;\setcounter{enumi}{2}&#10;\item DIY-Einheit&#10;\end{enumerate}&#10;}&#10;&#10;&#10;\end{document}"/>
  <p:tag name="IGUANATEXSIZE" val="24"/>
  <p:tag name="IGUANATEXCURSOR" val="141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1796,026"/>
  <p:tag name="OUTPUTTYPE" val="PNG"/>
  <p:tag name="IGUANATEXVERSION" val="160"/>
  <p:tag name="LATEXADDIN" val="\documentclass{article}&#10;\usepackage{amsmath,german}&#10;\pagestyle{empty}&#10;\begin{document}&#10;&#10;\parbox{6.cm}{&#10;\begin{itemize}&#10;\item Eigenständiges \glqq Ausprobieren\grqq&#10;\end{itemize}&#10;}&#10;&#10;&#10;\end{document}"/>
  <p:tag name="IGUANATEXSIZE" val="24"/>
  <p:tag name="IGUANATEXCURSOR" val="163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721,4099"/>
  <p:tag name="OUTPUTTYPE" val="PNG"/>
  <p:tag name="IGUANATEXVERSION" val="160"/>
  <p:tag name="LATEXADDIN" val="\documentclass{article}&#10;\usepackage{amsmath,german}&#10;\pagestyle{empty}&#10;\begin{document}&#10;&#10;\parbox{6.cm}{&#10;\begin{itemize}&#10;\item Interaktion&#10;\end{itemize}&#10;}&#10;&#10;&#10;\end{document}"/>
  <p:tag name="IGUANATEXSIZE" val="24"/>
  <p:tag name="IGUANATEXCURSOR" val="136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403,075"/>
  <p:tag name="OUTPUTTYPE" val="PNG"/>
  <p:tag name="IGUANATEXVERSION" val="160"/>
  <p:tag name="LATEXADDIN" val="\documentclass{article}&#10;\usepackage{amsmath}&#10;\pagestyle{empty}&#10;\begin{document}&#10;&#10;&#10;\textbf{Grundlegender Ansatz}&#10;&#10;\end{document}"/>
  <p:tag name="IGUANATEXSIZE" val="38"/>
  <p:tag name="IGUANATEXCURSOR" val="110"/>
  <p:tag name="TRANSPARENCY" val="Wahr"/>
  <p:tag name="FILENAME" val=""/>
  <p:tag name="LATEXENGINEID" val="0"/>
  <p:tag name="TEMPFOLDER" val="C:\Users\admin\Documents\IguanaTex_temporäre_Dateien\"/>
  <p:tag name="LATEXFORMHEIGHT" val="320"/>
  <p:tag name="LATEXFORMWIDTH" val="38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422,572"/>
  <p:tag name="OUTPUTTYPE" val="PNG"/>
  <p:tag name="IGUANATEXVERSION" val="160"/>
  <p:tag name="LATEXADDIN" val="\documentclass[fleqn]{article}&#10;\usepackage{amsmath,german}&#10;\pagestyle{empty}&#10;\begin{document}&#10;&#10;\parbox{10.cm}{&#10;\noindent Für Balken lässt sich folgende \textbf{DGL der Biegelinie} herleiten:&#10;}&#10;&#10;\end{document}"/>
  <p:tag name="IGUANATEXSIZE" val="24"/>
  <p:tag name="IGUANATEXCURSOR" val="19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8,6877"/>
  <p:tag name="ORIGINALWIDTH" val="2022,497"/>
  <p:tag name="OUTPUTTYPE" val="PNG"/>
  <p:tag name="IGUANATEXVERSION" val="160"/>
  <p:tag name="LATEXADDIN" val="\documentclass{article}&#10;\usepackage{amsmath,german}&#10;\pagestyle{empty}&#10;\begin{document}&#10;&#10;\parbox{12.cm}{&#10;\begin{itemize}&#10;\item $M(x)$: Funktion des Biegemoments\\[-4ex]&#10;\item $E$: Elastizitätsmodul\\[-4ex]&#10;\item $I_y$: Flächenträgheitsmoment&#10;\end{itemize}&#10;}&#10;&#10;\end{document}"/>
  <p:tag name="IGUANATEXSIZE" val="24"/>
  <p:tag name="IGUANATEXCURSOR" val="204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953,131"/>
  <p:tag name="LATEXADDIN" val="\documentclass{article}&#10;\usepackage{amsmath,german}&#10;\pagestyle{empty}&#10;\begin{document}&#10;&#10;\parbox{12.cm}{&#10;$\Rightarrow\quad$nur abhängig von Profil-Geometrie (tabellarisiert)&#10;}&#10;&#10;\end{document}"/>
  <p:tag name="IGUANATEXSIZE" val="24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1065,617"/>
  <p:tag name="OUTPUTTYPE" val="PNG"/>
  <p:tag name="IGUANATEXVERSION" val="160"/>
  <p:tag name="LATEXADDIN" val="\documentclass{article}&#10;\usepackage{amsmath}&#10;\pagestyle{empty}&#10;\begin{document}&#10;&#10;Lernstandskontrolle&#10;&#10;&#10;\end{document}"/>
  <p:tag name="IGUANATEXSIZE" val="20"/>
  <p:tag name="IGUANATEXCURSOR" val="100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3451,819"/>
  <p:tag name="LATEXADDIN" val="\documentclass{article}&#10;\usepackage{amsmath,german}&#10;\pagestyle{empty}&#10;\begin{document}&#10;&#10;\parbox{12.cm}{&#10;entspricht einem rein geometrischen Widerstand gegen Biegung&#10;}&#10;&#10;\end{document}"/>
  <p:tag name="IGUANATEXSIZE" val="24"/>
  <p:tag name="IGUANATEXCURSOR" val="14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9,2164"/>
  <p:tag name="ORIGINALWIDTH" val="2381,702"/>
  <p:tag name="OUTPUTTYPE" val="PNG"/>
  <p:tag name="IGUANATEXVERSION" val="160"/>
  <p:tag name="LATEXADDIN" val="\documentclass{article}&#10;\usepackage{amsmath,german}&#10;\pagestyle{empty}&#10;\begin{document}&#10;&#10;\parbox{10.cm}{&#10;$w''$: Zweite Ableitung von $w(x)$ nach $x$\\&#10;\phantom{$w''$:} entspricht der linearisierten Krümmung&#10;}&#10;&#10;\end{document}"/>
  <p:tag name="IGUANATEXSIZE" val="24"/>
  <p:tag name="IGUANATEXCURSOR" val="205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,4627"/>
  <p:tag name="ORIGINALWIDTH" val="1967,004"/>
  <p:tag name="OUTPUTTYPE" val="PNG"/>
  <p:tag name="IGUANATEXVERSION" val="160"/>
  <p:tag name="LATEXADDIN" val="\documentclass{article}&#10;\usepackage{amsmath,german}&#10;\pagestyle{empty}&#10;\begin{document}&#10;&#10;\parbox{8.cm}{&#10;\begin{itemize}&#10;\item Als \glqq Tabellenwert\grqq~eingeführt\\[-4ex]&#10;\item Physikalische Bedeutung erläutert&#10;\end{itemize}&#10;}&#10;&#10;\end{document}"/>
  <p:tag name="IGUANATEXSIZE" val="20"/>
  <p:tag name="IGUANATEXCURSOR" val="21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6,6742"/>
  <p:tag name="ORIGINALWIDTH" val="2632,921"/>
  <p:tag name="OUTPUTTYPE" val="PNG"/>
  <p:tag name="IGUANATEXVERSION" val="160"/>
  <p:tag name="LATEXADDIN" val="\documentclass{article}&#10;\usepackage{amsmath,german}&#10;\pagestyle{empty}&#10;\begin{document}&#10;&#10;\parbox{8.cm}{&#10;\begin{itemize}&#10;\item DGL vorgegeben\\[-4ex]&#10;\item Ausführliche Herleitung als PDF in moodle\\[-4ex]&#10;\item Ausdrücklich als \glqq nicht prüfungsrelevant\grqq~deklariert&#10;\end{itemize}&#10;}&#10;&#10;\end{document}"/>
  <p:tag name="IGUANATEXSIZE" val="20"/>
  <p:tag name="IGUANATEXCURSOR" val="97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,9625"/>
  <p:tag name="ORIGINALWIDTH" val="734,1582"/>
  <p:tag name="OUTPUTTYPE" val="PNG"/>
  <p:tag name="IGUANATEXVERSION" val="160"/>
  <p:tag name="LATEXADDIN" val="\documentclass[fleqn]{article}&#10;\usepackage{amsmath,german}&#10;\pagestyle{empty}&#10;\begin{document}&#10;&#10;\parbox{10.cm}{&#10;\begin{equation*}&#10;w'' = -\dfrac{M(x)}{E\,I_y}&#10;\end{equation*}&#10;}&#10;&#10;\end{document}"/>
  <p:tag name="IGUANATEXSIZE" val="24"/>
  <p:tag name="IGUANATEXCURSOR" val="17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115,111"/>
  <p:tag name="LATEXADDIN" val="\documentclass{article}&#10;\usepackage{amsmath,german}&#10;\pagestyle{empty}&#10;\begin{document}&#10;&#10;\parbox{10.cm}{&#10;$E\,I_y$: Biegesteifigkeit&#10;}&#10;&#10;\end{document}"/>
  <p:tag name="IGUANATEXSIZE" val="24"/>
  <p:tag name="IGUANATEXCURSOR" val="13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043,87"/>
  <p:tag name="OUTPUTTYPE" val="PNG"/>
  <p:tag name="IGUANATEXVERSION" val="160"/>
  <p:tag name="LATEXADDIN" val="\documentclass{article}&#10;\usepackage{amsmath,german}&#10;\pagestyle{empty}&#10;\begin{document}&#10;&#10;\parbox{6.cm}{&#10;DGL der Biegelinie}&#10;&#10;\end{document}"/>
  <p:tag name="IGUANATEXSIZE" val="24"/>
  <p:tag name="IGUANATEXCURSOR" val="121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2716,91"/>
  <p:tag name="OUTPUTTYPE" val="PNG"/>
  <p:tag name="IGUANATEXVERSION" val="160"/>
  <p:tag name="LATEXADDIN" val="\documentclass{article}&#10;\usepackage{amsmath,german}&#10;\pagestyle{empty}&#10;\begin{document}&#10;&#10;$$\Rightarrow\; w(x)=-\dfrac{1}{E\,I_y}\int\limits_x\left[\int\limits_x M(x)\;\mathrm dx\right]\mathrm dx+\mathcal C_1\,x+\mathcal C_2$$&#10;&#10;\end{document}"/>
  <p:tag name="IGUANATEXSIZE" val="24"/>
  <p:tag name="IGUANATEXCURSOR" val="107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,4657"/>
  <p:tag name="ORIGINALWIDTH" val="4233,971"/>
  <p:tag name="OUTPUTTYPE" val="PNG"/>
  <p:tag name="IGUANATEXVERSION" val="160"/>
  <p:tag name="LATEXADDIN" val="\documentclass{article}&#10;\usepackage{amsmath,german}&#10;\pagestyle{empty}&#10;\begin{document}&#10;&#10;\parbox{12.cm}{&#10;und Berechnung der Koeffizienten $\mathcal C_i$ durch \textbf{Randbedingungen} bzgl. $w(x^\ast)$ und/oder $w'(x^\ast)$ an bestimmten Stellen $x^\ast$ des Systems.&#10;}&#10;&#10;\end{document}"/>
  <p:tag name="IGUANATEXSIZE" val="24"/>
  <p:tag name="IGUANATEXCURSOR" val="252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9,1751"/>
  <p:tag name="ORIGINALWIDTH" val="2010,499"/>
  <p:tag name="OUTPUTTYPE" val="PNG"/>
  <p:tag name="IGUANATEXVERSION" val="160"/>
  <p:tag name="LATEXADDIN" val="\documentclass{article}&#10;\usepackage{amsmath,german}&#10;\pagestyle{empty}&#10;\begin{document}&#10;&#10;\parbox{7.cm}{&#10;Lösung durch \textbf{Integration}&#10;$$\hspace{-1cm}\Rightarrow\; w'(x) = -\dfrac{1}{E\,I_y}\int\limits_x M(x)\;\mathrm dx+\mathcal C_1$$&#10;}&#10;&#10;\end{document}"/>
  <p:tag name="IGUANATEXSIZE" val="24"/>
  <p:tag name="IGUANATEXCURSOR" val="165"/>
  <p:tag name="TRANSPARENCY" val="Wahr"/>
  <p:tag name="FILENAME" val=""/>
  <p:tag name="LATEXENGINEID" val="0"/>
  <p:tag name="TEMPFOLDER" val="C:\Users\admin\Documents\IguanaTex_temporäre_Dateien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85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Balken-DGL nach Bernoulli</vt:lpstr>
      <vt:lpstr>Lösung der Balken-DGL</vt:lpstr>
      <vt:lpstr>Berechnung der Biegelinie</vt:lpstr>
      <vt:lpstr>Berechnung der Biegelinie</vt:lpstr>
      <vt:lpstr>Lernstandskontrolle 1</vt:lpstr>
      <vt:lpstr>Lernstandskontrolle 2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 Bartel</dc:creator>
  <cp:lastModifiedBy>admin</cp:lastModifiedBy>
  <cp:revision>1946</cp:revision>
  <dcterms:created xsi:type="dcterms:W3CDTF">2019-09-23T08:56:31Z</dcterms:created>
  <dcterms:modified xsi:type="dcterms:W3CDTF">2023-11-28T18:37:17Z</dcterms:modified>
</cp:coreProperties>
</file>